
<file path=[Content_Types].xml><?xml version="1.0" encoding="utf-8"?>
<Types xmlns="http://schemas.openxmlformats.org/package/2006/content-types">
  <Default Extension="jpeg" ContentType="image/jpeg"/>
  <Default Extension="jpg" ContentType="image/pn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105"/>
  </p:notesMasterIdLst>
  <p:sldIdLst>
    <p:sldId id="256" r:id="rId2"/>
    <p:sldId id="276" r:id="rId3"/>
    <p:sldId id="347" r:id="rId4"/>
    <p:sldId id="257" r:id="rId5"/>
    <p:sldId id="259" r:id="rId6"/>
    <p:sldId id="258" r:id="rId7"/>
    <p:sldId id="284" r:id="rId8"/>
    <p:sldId id="348" r:id="rId9"/>
    <p:sldId id="260" r:id="rId10"/>
    <p:sldId id="271" r:id="rId11"/>
    <p:sldId id="261" r:id="rId12"/>
    <p:sldId id="262" r:id="rId13"/>
    <p:sldId id="263" r:id="rId14"/>
    <p:sldId id="264" r:id="rId15"/>
    <p:sldId id="364" r:id="rId16"/>
    <p:sldId id="265" r:id="rId17"/>
    <p:sldId id="365" r:id="rId18"/>
    <p:sldId id="266" r:id="rId19"/>
    <p:sldId id="366" r:id="rId20"/>
    <p:sldId id="275" r:id="rId21"/>
    <p:sldId id="267" r:id="rId22"/>
    <p:sldId id="270" r:id="rId23"/>
    <p:sldId id="277" r:id="rId24"/>
    <p:sldId id="280" r:id="rId25"/>
    <p:sldId id="279" r:id="rId26"/>
    <p:sldId id="281" r:id="rId27"/>
    <p:sldId id="282" r:id="rId28"/>
    <p:sldId id="283" r:id="rId29"/>
    <p:sldId id="285" r:id="rId30"/>
    <p:sldId id="286" r:id="rId31"/>
    <p:sldId id="287" r:id="rId32"/>
    <p:sldId id="288" r:id="rId33"/>
    <p:sldId id="349" r:id="rId34"/>
    <p:sldId id="350"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 id="352" r:id="rId65"/>
    <p:sldId id="353" r:id="rId66"/>
    <p:sldId id="354" r:id="rId67"/>
    <p:sldId id="355" r:id="rId68"/>
    <p:sldId id="356" r:id="rId69"/>
    <p:sldId id="357" r:id="rId70"/>
    <p:sldId id="358" r:id="rId71"/>
    <p:sldId id="359" r:id="rId72"/>
    <p:sldId id="360" r:id="rId73"/>
    <p:sldId id="361" r:id="rId74"/>
    <p:sldId id="362" r:id="rId75"/>
    <p:sldId id="363" r:id="rId76"/>
    <p:sldId id="319" r:id="rId77"/>
    <p:sldId id="320" r:id="rId78"/>
    <p:sldId id="321" r:id="rId79"/>
    <p:sldId id="322" r:id="rId80"/>
    <p:sldId id="323" r:id="rId81"/>
    <p:sldId id="324" r:id="rId82"/>
    <p:sldId id="325" r:id="rId83"/>
    <p:sldId id="326" r:id="rId84"/>
    <p:sldId id="327" r:id="rId85"/>
    <p:sldId id="328" r:id="rId86"/>
    <p:sldId id="329" r:id="rId87"/>
    <p:sldId id="330" r:id="rId88"/>
    <p:sldId id="331" r:id="rId89"/>
    <p:sldId id="332" r:id="rId90"/>
    <p:sldId id="333" r:id="rId91"/>
    <p:sldId id="334" r:id="rId92"/>
    <p:sldId id="335" r:id="rId93"/>
    <p:sldId id="336" r:id="rId94"/>
    <p:sldId id="337" r:id="rId95"/>
    <p:sldId id="338" r:id="rId96"/>
    <p:sldId id="339" r:id="rId97"/>
    <p:sldId id="340" r:id="rId98"/>
    <p:sldId id="343" r:id="rId99"/>
    <p:sldId id="342" r:id="rId100"/>
    <p:sldId id="341" r:id="rId101"/>
    <p:sldId id="344" r:id="rId102"/>
    <p:sldId id="345" r:id="rId103"/>
    <p:sldId id="351" r:id="rId10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5F25D5D-A7B5-4E31-BD09-8B031F53D32D}" v="1" dt="2024-03-27T10:06:50.75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0216" autoAdjust="0"/>
  </p:normalViewPr>
  <p:slideViewPr>
    <p:cSldViewPr snapToGrid="0">
      <p:cViewPr varScale="1">
        <p:scale>
          <a:sx n="99" d="100"/>
          <a:sy n="99" d="100"/>
        </p:scale>
        <p:origin x="1122"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viewProps" Target="viewProps.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theme" Target="theme/theme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tableStyles" Target="tableStyle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microsoft.com/office/2016/11/relationships/changesInfo" Target="changesInfos/changesInfo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ary Short" userId="eef62e41c464fb15" providerId="LiveId" clId="{A5F25D5D-A7B5-4E31-BD09-8B031F53D32D}"/>
    <pc:docChg chg="undo custSel addSld delSld modSld">
      <pc:chgData name="Gary Short" userId="eef62e41c464fb15" providerId="LiveId" clId="{A5F25D5D-A7B5-4E31-BD09-8B031F53D32D}" dt="2024-03-27T10:13:51.137" v="128" actId="20577"/>
      <pc:docMkLst>
        <pc:docMk/>
      </pc:docMkLst>
      <pc:sldChg chg="addSp delSp modSp mod modClrScheme delDesignElem chgLayout">
        <pc:chgData name="Gary Short" userId="eef62e41c464fb15" providerId="LiveId" clId="{A5F25D5D-A7B5-4E31-BD09-8B031F53D32D}" dt="2024-03-27T09:46:57.790" v="19" actId="207"/>
        <pc:sldMkLst>
          <pc:docMk/>
          <pc:sldMk cId="834411656" sldId="264"/>
        </pc:sldMkLst>
        <pc:spChg chg="mod ord">
          <ac:chgData name="Gary Short" userId="eef62e41c464fb15" providerId="LiveId" clId="{A5F25D5D-A7B5-4E31-BD09-8B031F53D32D}" dt="2024-03-27T09:46:08.217" v="15" actId="700"/>
          <ac:spMkLst>
            <pc:docMk/>
            <pc:sldMk cId="834411656" sldId="264"/>
            <ac:spMk id="2" creationId="{973D8839-6548-049E-E9EA-D754EA6C512F}"/>
          </ac:spMkLst>
        </pc:spChg>
        <pc:spChg chg="add mod">
          <ac:chgData name="Gary Short" userId="eef62e41c464fb15" providerId="LiveId" clId="{A5F25D5D-A7B5-4E31-BD09-8B031F53D32D}" dt="2024-03-27T09:46:57.790" v="19" actId="207"/>
          <ac:spMkLst>
            <pc:docMk/>
            <pc:sldMk cId="834411656" sldId="264"/>
            <ac:spMk id="7" creationId="{F323EAFD-AF9E-6766-BF78-70206A1B4C7D}"/>
          </ac:spMkLst>
        </pc:spChg>
        <pc:spChg chg="mod ord">
          <ac:chgData name="Gary Short" userId="eef62e41c464fb15" providerId="LiveId" clId="{A5F25D5D-A7B5-4E31-BD09-8B031F53D32D}" dt="2024-03-27T09:46:32.353" v="17" actId="207"/>
          <ac:spMkLst>
            <pc:docMk/>
            <pc:sldMk cId="834411656" sldId="264"/>
            <ac:spMk id="11" creationId="{6626D422-90E8-C108-B425-D735051E97D0}"/>
          </ac:spMkLst>
        </pc:spChg>
        <pc:spChg chg="mod ord">
          <ac:chgData name="Gary Short" userId="eef62e41c464fb15" providerId="LiveId" clId="{A5F25D5D-A7B5-4E31-BD09-8B031F53D32D}" dt="2024-03-27T09:46:08.217" v="15" actId="700"/>
          <ac:spMkLst>
            <pc:docMk/>
            <pc:sldMk cId="834411656" sldId="264"/>
            <ac:spMk id="13" creationId="{74462821-8EB0-C352-946A-774CF37629C0}"/>
          </ac:spMkLst>
        </pc:spChg>
        <pc:spChg chg="del">
          <ac:chgData name="Gary Short" userId="eef62e41c464fb15" providerId="LiveId" clId="{A5F25D5D-A7B5-4E31-BD09-8B031F53D32D}" dt="2024-03-27T09:46:08.217" v="15" actId="700"/>
          <ac:spMkLst>
            <pc:docMk/>
            <pc:sldMk cId="834411656" sldId="264"/>
            <ac:spMk id="20" creationId="{C3D6EC93-F369-413E-AA67-5D4104161046}"/>
          </ac:spMkLst>
        </pc:spChg>
        <pc:grpChg chg="del">
          <ac:chgData name="Gary Short" userId="eef62e41c464fb15" providerId="LiveId" clId="{A5F25D5D-A7B5-4E31-BD09-8B031F53D32D}" dt="2024-03-27T09:46:08.217" v="15" actId="700"/>
          <ac:grpSpMkLst>
            <pc:docMk/>
            <pc:sldMk cId="834411656" sldId="264"/>
            <ac:grpSpMk id="22" creationId="{4EA04677-6B2C-40F4-975C-ED9196552771}"/>
          </ac:grpSpMkLst>
        </pc:grpChg>
        <pc:picChg chg="del mod ord">
          <ac:chgData name="Gary Short" userId="eef62e41c464fb15" providerId="LiveId" clId="{A5F25D5D-A7B5-4E31-BD09-8B031F53D32D}" dt="2024-03-27T09:46:18.306" v="16" actId="478"/>
          <ac:picMkLst>
            <pc:docMk/>
            <pc:sldMk cId="834411656" sldId="264"/>
            <ac:picMk id="15" creationId="{91F4823D-D058-35FC-EC40-B34CB2660B6A}"/>
          </ac:picMkLst>
        </pc:picChg>
      </pc:sldChg>
      <pc:sldChg chg="addSp delSp modSp mod modClrScheme delDesignElem chgLayout">
        <pc:chgData name="Gary Short" userId="eef62e41c464fb15" providerId="LiveId" clId="{A5F25D5D-A7B5-4E31-BD09-8B031F53D32D}" dt="2024-03-27T09:48:56.545" v="51" actId="20577"/>
        <pc:sldMkLst>
          <pc:docMk/>
          <pc:sldMk cId="3284955273" sldId="265"/>
        </pc:sldMkLst>
        <pc:spChg chg="mod ord">
          <ac:chgData name="Gary Short" userId="eef62e41c464fb15" providerId="LiveId" clId="{A5F25D5D-A7B5-4E31-BD09-8B031F53D32D}" dt="2024-03-27T09:48:56.545" v="51" actId="20577"/>
          <ac:spMkLst>
            <pc:docMk/>
            <pc:sldMk cId="3284955273" sldId="265"/>
            <ac:spMk id="2" creationId="{C1D3739B-8A2F-5DC3-3E68-06649328B8B5}"/>
          </ac:spMkLst>
        </pc:spChg>
        <pc:spChg chg="mod ord">
          <ac:chgData name="Gary Short" userId="eef62e41c464fb15" providerId="LiveId" clId="{A5F25D5D-A7B5-4E31-BD09-8B031F53D32D}" dt="2024-03-27T09:48:16.395" v="24" actId="700"/>
          <ac:spMkLst>
            <pc:docMk/>
            <pc:sldMk cId="3284955273" sldId="265"/>
            <ac:spMk id="3" creationId="{BA7E5905-E298-7AF6-9766-5098E51AD94D}"/>
          </ac:spMkLst>
        </pc:spChg>
        <pc:spChg chg="mod ord">
          <ac:chgData name="Gary Short" userId="eef62e41c464fb15" providerId="LiveId" clId="{A5F25D5D-A7B5-4E31-BD09-8B031F53D32D}" dt="2024-03-27T09:48:16.395" v="24" actId="700"/>
          <ac:spMkLst>
            <pc:docMk/>
            <pc:sldMk cId="3284955273" sldId="265"/>
            <ac:spMk id="4" creationId="{043F8987-F3B2-8676-26E3-660ED8C034E6}"/>
          </ac:spMkLst>
        </pc:spChg>
        <pc:spChg chg="add mod">
          <ac:chgData name="Gary Short" userId="eef62e41c464fb15" providerId="LiveId" clId="{A5F25D5D-A7B5-4E31-BD09-8B031F53D32D}" dt="2024-03-27T09:48:45.901" v="42" actId="207"/>
          <ac:spMkLst>
            <pc:docMk/>
            <pc:sldMk cId="3284955273" sldId="265"/>
            <ac:spMk id="7" creationId="{1FA5D575-0063-8682-07AE-66CA943F2A54}"/>
          </ac:spMkLst>
        </pc:spChg>
        <pc:spChg chg="del">
          <ac:chgData name="Gary Short" userId="eef62e41c464fb15" providerId="LiveId" clId="{A5F25D5D-A7B5-4E31-BD09-8B031F53D32D}" dt="2024-03-27T09:48:16.395" v="24" actId="700"/>
          <ac:spMkLst>
            <pc:docMk/>
            <pc:sldMk cId="3284955273" sldId="265"/>
            <ac:spMk id="11" creationId="{C3D6EC93-F369-413E-AA67-5D4104161046}"/>
          </ac:spMkLst>
        </pc:spChg>
        <pc:grpChg chg="del">
          <ac:chgData name="Gary Short" userId="eef62e41c464fb15" providerId="LiveId" clId="{A5F25D5D-A7B5-4E31-BD09-8B031F53D32D}" dt="2024-03-27T09:48:16.395" v="24" actId="700"/>
          <ac:grpSpMkLst>
            <pc:docMk/>
            <pc:sldMk cId="3284955273" sldId="265"/>
            <ac:grpSpMk id="13" creationId="{4EA04677-6B2C-40F4-975C-ED9196552771}"/>
          </ac:grpSpMkLst>
        </pc:grpChg>
        <pc:picChg chg="del mod ord">
          <ac:chgData name="Gary Short" userId="eef62e41c464fb15" providerId="LiveId" clId="{A5F25D5D-A7B5-4E31-BD09-8B031F53D32D}" dt="2024-03-27T09:48:37.799" v="40" actId="478"/>
          <ac:picMkLst>
            <pc:docMk/>
            <pc:sldMk cId="3284955273" sldId="265"/>
            <ac:picMk id="6" creationId="{7DF5566A-BE63-D267-D2E8-1CCD63ACFB27}"/>
          </ac:picMkLst>
        </pc:picChg>
      </pc:sldChg>
      <pc:sldChg chg="addSp delSp modSp mod modClrScheme delDesignElem chgLayout">
        <pc:chgData name="Gary Short" userId="eef62e41c464fb15" providerId="LiveId" clId="{A5F25D5D-A7B5-4E31-BD09-8B031F53D32D}" dt="2024-03-27T10:03:59.151" v="60" actId="207"/>
        <pc:sldMkLst>
          <pc:docMk/>
          <pc:sldMk cId="2642295476" sldId="266"/>
        </pc:sldMkLst>
        <pc:spChg chg="mod ord">
          <ac:chgData name="Gary Short" userId="eef62e41c464fb15" providerId="LiveId" clId="{A5F25D5D-A7B5-4E31-BD09-8B031F53D32D}" dt="2024-03-27T10:03:59.151" v="60" actId="207"/>
          <ac:spMkLst>
            <pc:docMk/>
            <pc:sldMk cId="2642295476" sldId="266"/>
            <ac:spMk id="2" creationId="{7ED4C46D-9D91-04B8-F148-160A19B4F379}"/>
          </ac:spMkLst>
        </pc:spChg>
        <pc:spChg chg="mod ord">
          <ac:chgData name="Gary Short" userId="eef62e41c464fb15" providerId="LiveId" clId="{A5F25D5D-A7B5-4E31-BD09-8B031F53D32D}" dt="2024-03-27T10:03:43.482" v="56" actId="700"/>
          <ac:spMkLst>
            <pc:docMk/>
            <pc:sldMk cId="2642295476" sldId="266"/>
            <ac:spMk id="3" creationId="{49708A76-9E52-B41B-A44E-49917A6A6ADE}"/>
          </ac:spMkLst>
        </pc:spChg>
        <pc:spChg chg="mod ord">
          <ac:chgData name="Gary Short" userId="eef62e41c464fb15" providerId="LiveId" clId="{A5F25D5D-A7B5-4E31-BD09-8B031F53D32D}" dt="2024-03-27T10:03:43.482" v="56" actId="700"/>
          <ac:spMkLst>
            <pc:docMk/>
            <pc:sldMk cId="2642295476" sldId="266"/>
            <ac:spMk id="4" creationId="{61F68DA4-C2E2-59EC-6637-0A27EC16709E}"/>
          </ac:spMkLst>
        </pc:spChg>
        <pc:spChg chg="add mod">
          <ac:chgData name="Gary Short" userId="eef62e41c464fb15" providerId="LiveId" clId="{A5F25D5D-A7B5-4E31-BD09-8B031F53D32D}" dt="2024-03-27T10:03:54.953" v="59" actId="207"/>
          <ac:spMkLst>
            <pc:docMk/>
            <pc:sldMk cId="2642295476" sldId="266"/>
            <ac:spMk id="7" creationId="{DB4E4328-52CA-BFE0-9EAF-A56EA6E92D90}"/>
          </ac:spMkLst>
        </pc:spChg>
        <pc:spChg chg="del">
          <ac:chgData name="Gary Short" userId="eef62e41c464fb15" providerId="LiveId" clId="{A5F25D5D-A7B5-4E31-BD09-8B031F53D32D}" dt="2024-03-27T10:03:43.482" v="56" actId="700"/>
          <ac:spMkLst>
            <pc:docMk/>
            <pc:sldMk cId="2642295476" sldId="266"/>
            <ac:spMk id="11" creationId="{C3D6EC93-F369-413E-AA67-5D4104161046}"/>
          </ac:spMkLst>
        </pc:spChg>
        <pc:grpChg chg="del">
          <ac:chgData name="Gary Short" userId="eef62e41c464fb15" providerId="LiveId" clId="{A5F25D5D-A7B5-4E31-BD09-8B031F53D32D}" dt="2024-03-27T10:03:43.482" v="56" actId="700"/>
          <ac:grpSpMkLst>
            <pc:docMk/>
            <pc:sldMk cId="2642295476" sldId="266"/>
            <ac:grpSpMk id="13" creationId="{4EA04677-6B2C-40F4-975C-ED9196552771}"/>
          </ac:grpSpMkLst>
        </pc:grpChg>
        <pc:picChg chg="del mod ord">
          <ac:chgData name="Gary Short" userId="eef62e41c464fb15" providerId="LiveId" clId="{A5F25D5D-A7B5-4E31-BD09-8B031F53D32D}" dt="2024-03-27T10:03:46.026" v="57" actId="478"/>
          <ac:picMkLst>
            <pc:docMk/>
            <pc:sldMk cId="2642295476" sldId="266"/>
            <ac:picMk id="6" creationId="{60BC9846-0B3A-7536-2309-A64164CDB8AD}"/>
          </ac:picMkLst>
        </pc:picChg>
      </pc:sldChg>
      <pc:sldChg chg="addSp delSp modSp mod modClrScheme delDesignElem chgLayout">
        <pc:chgData name="Gary Short" userId="eef62e41c464fb15" providerId="LiveId" clId="{A5F25D5D-A7B5-4E31-BD09-8B031F53D32D}" dt="2024-03-27T10:05:42.323" v="92" actId="207"/>
        <pc:sldMkLst>
          <pc:docMk/>
          <pc:sldMk cId="3474097167" sldId="267"/>
        </pc:sldMkLst>
        <pc:spChg chg="mod ord">
          <ac:chgData name="Gary Short" userId="eef62e41c464fb15" providerId="LiveId" clId="{A5F25D5D-A7B5-4E31-BD09-8B031F53D32D}" dt="2024-03-27T10:04:54.033" v="65" actId="700"/>
          <ac:spMkLst>
            <pc:docMk/>
            <pc:sldMk cId="3474097167" sldId="267"/>
            <ac:spMk id="2" creationId="{057285B0-12C3-52FB-8581-AB1C74107D5F}"/>
          </ac:spMkLst>
        </pc:spChg>
        <pc:spChg chg="add mod ord">
          <ac:chgData name="Gary Short" userId="eef62e41c464fb15" providerId="LiveId" clId="{A5F25D5D-A7B5-4E31-BD09-8B031F53D32D}" dt="2024-03-27T10:05:34.919" v="91" actId="6549"/>
          <ac:spMkLst>
            <pc:docMk/>
            <pc:sldMk cId="3474097167" sldId="267"/>
            <ac:spMk id="3" creationId="{7FF0B2AB-28EE-D939-9750-FE61E7C1D362}"/>
          </ac:spMkLst>
        </pc:spChg>
        <pc:spChg chg="mod ord">
          <ac:chgData name="Gary Short" userId="eef62e41c464fb15" providerId="LiveId" clId="{A5F25D5D-A7B5-4E31-BD09-8B031F53D32D}" dt="2024-03-27T10:05:42.323" v="92" actId="207"/>
          <ac:spMkLst>
            <pc:docMk/>
            <pc:sldMk cId="3474097167" sldId="267"/>
            <ac:spMk id="5" creationId="{879BA04E-1059-5F2B-F42F-4BDC0B9AF629}"/>
          </ac:spMkLst>
        </pc:spChg>
        <pc:spChg chg="del">
          <ac:chgData name="Gary Short" userId="eef62e41c464fb15" providerId="LiveId" clId="{A5F25D5D-A7B5-4E31-BD09-8B031F53D32D}" dt="2024-03-27T10:04:54.033" v="65" actId="700"/>
          <ac:spMkLst>
            <pc:docMk/>
            <pc:sldMk cId="3474097167" sldId="267"/>
            <ac:spMk id="13" creationId="{D776D29F-0A2C-4F75-8582-7C7DFCBD11D5}"/>
          </ac:spMkLst>
        </pc:spChg>
        <pc:spChg chg="del">
          <ac:chgData name="Gary Short" userId="eef62e41c464fb15" providerId="LiveId" clId="{A5F25D5D-A7B5-4E31-BD09-8B031F53D32D}" dt="2024-03-27T10:04:54.033" v="65" actId="700"/>
          <ac:spMkLst>
            <pc:docMk/>
            <pc:sldMk cId="3474097167" sldId="267"/>
            <ac:spMk id="15" creationId="{C4D41903-2C9D-4F9E-AA1F-6161F8A6FC01}"/>
          </ac:spMkLst>
        </pc:spChg>
        <pc:spChg chg="del">
          <ac:chgData name="Gary Short" userId="eef62e41c464fb15" providerId="LiveId" clId="{A5F25D5D-A7B5-4E31-BD09-8B031F53D32D}" dt="2024-03-27T10:04:54.033" v="65" actId="700"/>
          <ac:spMkLst>
            <pc:docMk/>
            <pc:sldMk cId="3474097167" sldId="267"/>
            <ac:spMk id="17" creationId="{9E4574B5-C90E-412D-BAB0-B9F483290C67}"/>
          </ac:spMkLst>
        </pc:spChg>
        <pc:picChg chg="del mod ord">
          <ac:chgData name="Gary Short" userId="eef62e41c464fb15" providerId="LiveId" clId="{A5F25D5D-A7B5-4E31-BD09-8B031F53D32D}" dt="2024-03-27T10:04:56.647" v="66" actId="478"/>
          <ac:picMkLst>
            <pc:docMk/>
            <pc:sldMk cId="3474097167" sldId="267"/>
            <ac:picMk id="8" creationId="{543DF14D-68CE-72FB-78AA-4635E40D7613}"/>
          </ac:picMkLst>
        </pc:picChg>
      </pc:sldChg>
      <pc:sldChg chg="del">
        <pc:chgData name="Gary Short" userId="eef62e41c464fb15" providerId="LiveId" clId="{A5F25D5D-A7B5-4E31-BD09-8B031F53D32D}" dt="2024-03-27T10:04:27.907" v="64" actId="47"/>
        <pc:sldMkLst>
          <pc:docMk/>
          <pc:sldMk cId="2596428317" sldId="269"/>
        </pc:sldMkLst>
      </pc:sldChg>
      <pc:sldChg chg="addSp delSp modSp mod delDesignElem chgLayout">
        <pc:chgData name="Gary Short" userId="eef62e41c464fb15" providerId="LiveId" clId="{A5F25D5D-A7B5-4E31-BD09-8B031F53D32D}" dt="2024-03-27T10:06:53.249" v="97" actId="27614"/>
        <pc:sldMkLst>
          <pc:docMk/>
          <pc:sldMk cId="2027527489" sldId="270"/>
        </pc:sldMkLst>
        <pc:spChg chg="mod ord">
          <ac:chgData name="Gary Short" userId="eef62e41c464fb15" providerId="LiveId" clId="{A5F25D5D-A7B5-4E31-BD09-8B031F53D32D}" dt="2024-03-27T10:06:07.479" v="94" actId="207"/>
          <ac:spMkLst>
            <pc:docMk/>
            <pc:sldMk cId="2027527489" sldId="270"/>
            <ac:spMk id="2" creationId="{85A7CB46-CC62-FAC0-B1E9-BD455FC09B33}"/>
          </ac:spMkLst>
        </pc:spChg>
        <pc:spChg chg="mod ord">
          <ac:chgData name="Gary Short" userId="eef62e41c464fb15" providerId="LiveId" clId="{A5F25D5D-A7B5-4E31-BD09-8B031F53D32D}" dt="2024-03-27T10:05:58.463" v="93" actId="700"/>
          <ac:spMkLst>
            <pc:docMk/>
            <pc:sldMk cId="2027527489" sldId="270"/>
            <ac:spMk id="3" creationId="{6FC60F23-0F24-BADA-0B17-867F0E7CB7C4}"/>
          </ac:spMkLst>
        </pc:spChg>
        <pc:spChg chg="add del mod">
          <ac:chgData name="Gary Short" userId="eef62e41c464fb15" providerId="LiveId" clId="{A5F25D5D-A7B5-4E31-BD09-8B031F53D32D}" dt="2024-03-27T10:06:50.754" v="96" actId="931"/>
          <ac:spMkLst>
            <pc:docMk/>
            <pc:sldMk cId="2027527489" sldId="270"/>
            <ac:spMk id="6" creationId="{93732F10-0475-67B6-FCC6-180B42E138B1}"/>
          </ac:spMkLst>
        </pc:spChg>
        <pc:spChg chg="del">
          <ac:chgData name="Gary Short" userId="eef62e41c464fb15" providerId="LiveId" clId="{A5F25D5D-A7B5-4E31-BD09-8B031F53D32D}" dt="2024-03-27T10:05:58.463" v="93" actId="700"/>
          <ac:spMkLst>
            <pc:docMk/>
            <pc:sldMk cId="2027527489" sldId="270"/>
            <ac:spMk id="10" creationId="{D776D29F-0A2C-4F75-8582-7C7DFCBD11D5}"/>
          </ac:spMkLst>
        </pc:spChg>
        <pc:spChg chg="del">
          <ac:chgData name="Gary Short" userId="eef62e41c464fb15" providerId="LiveId" clId="{A5F25D5D-A7B5-4E31-BD09-8B031F53D32D}" dt="2024-03-27T10:05:58.463" v="93" actId="700"/>
          <ac:spMkLst>
            <pc:docMk/>
            <pc:sldMk cId="2027527489" sldId="270"/>
            <ac:spMk id="12" creationId="{C4D41903-2C9D-4F9E-AA1F-6161F8A6FC01}"/>
          </ac:spMkLst>
        </pc:spChg>
        <pc:spChg chg="del">
          <ac:chgData name="Gary Short" userId="eef62e41c464fb15" providerId="LiveId" clId="{A5F25D5D-A7B5-4E31-BD09-8B031F53D32D}" dt="2024-03-27T10:05:58.463" v="93" actId="700"/>
          <ac:spMkLst>
            <pc:docMk/>
            <pc:sldMk cId="2027527489" sldId="270"/>
            <ac:spMk id="14" creationId="{9E4574B5-C90E-412D-BAB0-B9F483290C67}"/>
          </ac:spMkLst>
        </pc:spChg>
        <pc:picChg chg="del mod ord">
          <ac:chgData name="Gary Short" userId="eef62e41c464fb15" providerId="LiveId" clId="{A5F25D5D-A7B5-4E31-BD09-8B031F53D32D}" dt="2024-03-27T10:06:15.797" v="95" actId="478"/>
          <ac:picMkLst>
            <pc:docMk/>
            <pc:sldMk cId="2027527489" sldId="270"/>
            <ac:picMk id="5" creationId="{F383E09C-5239-D8A6-BAE3-AFA55F6680DF}"/>
          </ac:picMkLst>
        </pc:picChg>
        <pc:picChg chg="add mod">
          <ac:chgData name="Gary Short" userId="eef62e41c464fb15" providerId="LiveId" clId="{A5F25D5D-A7B5-4E31-BD09-8B031F53D32D}" dt="2024-03-27T10:06:53.249" v="97" actId="27614"/>
          <ac:picMkLst>
            <pc:docMk/>
            <pc:sldMk cId="2027527489" sldId="270"/>
            <ac:picMk id="8" creationId="{CF2F2C76-1A9A-07F2-F07B-9847A374B049}"/>
          </ac:picMkLst>
        </pc:picChg>
      </pc:sldChg>
      <pc:sldChg chg="del">
        <pc:chgData name="Gary Short" userId="eef62e41c464fb15" providerId="LiveId" clId="{A5F25D5D-A7B5-4E31-BD09-8B031F53D32D}" dt="2024-03-27T09:47:04.393" v="20" actId="47"/>
        <pc:sldMkLst>
          <pc:docMk/>
          <pc:sldMk cId="450897995" sldId="272"/>
        </pc:sldMkLst>
      </pc:sldChg>
      <pc:sldChg chg="del">
        <pc:chgData name="Gary Short" userId="eef62e41c464fb15" providerId="LiveId" clId="{A5F25D5D-A7B5-4E31-BD09-8B031F53D32D}" dt="2024-03-27T09:49:04.332" v="52" actId="47"/>
        <pc:sldMkLst>
          <pc:docMk/>
          <pc:sldMk cId="2280617591" sldId="273"/>
        </pc:sldMkLst>
      </pc:sldChg>
      <pc:sldChg chg="del">
        <pc:chgData name="Gary Short" userId="eef62e41c464fb15" providerId="LiveId" clId="{A5F25D5D-A7B5-4E31-BD09-8B031F53D32D}" dt="2024-03-27T10:04:21.789" v="63" actId="2696"/>
        <pc:sldMkLst>
          <pc:docMk/>
          <pc:sldMk cId="2331552105" sldId="274"/>
        </pc:sldMkLst>
      </pc:sldChg>
      <pc:sldChg chg="addSp delSp modSp mod modClrScheme delDesignElem chgLayout">
        <pc:chgData name="Gary Short" userId="eef62e41c464fb15" providerId="LiveId" clId="{A5F25D5D-A7B5-4E31-BD09-8B031F53D32D}" dt="2024-03-27T09:43:34.688" v="5"/>
        <pc:sldMkLst>
          <pc:docMk/>
          <pc:sldMk cId="25232274" sldId="276"/>
        </pc:sldMkLst>
        <pc:spChg chg="del mod">
          <ac:chgData name="Gary Short" userId="eef62e41c464fb15" providerId="LiveId" clId="{A5F25D5D-A7B5-4E31-BD09-8B031F53D32D}" dt="2024-03-27T09:43:20.599" v="3" actId="478"/>
          <ac:spMkLst>
            <pc:docMk/>
            <pc:sldMk cId="25232274" sldId="276"/>
            <ac:spMk id="2" creationId="{6E91A2A5-E1A8-587F-2C08-1919F5ED1AFF}"/>
          </ac:spMkLst>
        </pc:spChg>
        <pc:spChg chg="mod ord">
          <ac:chgData name="Gary Short" userId="eef62e41c464fb15" providerId="LiveId" clId="{A5F25D5D-A7B5-4E31-BD09-8B031F53D32D}" dt="2024-03-27T09:43:31.813" v="4" actId="700"/>
          <ac:spMkLst>
            <pc:docMk/>
            <pc:sldMk cId="25232274" sldId="276"/>
            <ac:spMk id="3" creationId="{FFCCB5E0-C134-2AAF-B039-241B94154095}"/>
          </ac:spMkLst>
        </pc:spChg>
        <pc:spChg chg="add del mod ord">
          <ac:chgData name="Gary Short" userId="eef62e41c464fb15" providerId="LiveId" clId="{A5F25D5D-A7B5-4E31-BD09-8B031F53D32D}" dt="2024-03-27T09:43:31.813" v="4" actId="700"/>
          <ac:spMkLst>
            <pc:docMk/>
            <pc:sldMk cId="25232274" sldId="276"/>
            <ac:spMk id="6" creationId="{FF9D0E6C-7FAA-ECC3-0B9E-20E7B13ECD1D}"/>
          </ac:spMkLst>
        </pc:spChg>
        <pc:spChg chg="add mod ord">
          <ac:chgData name="Gary Short" userId="eef62e41c464fb15" providerId="LiveId" clId="{A5F25D5D-A7B5-4E31-BD09-8B031F53D32D}" dt="2024-03-27T09:43:34.688" v="5"/>
          <ac:spMkLst>
            <pc:docMk/>
            <pc:sldMk cId="25232274" sldId="276"/>
            <ac:spMk id="7" creationId="{5D2C935F-8D46-B659-99E1-932E5118F18A}"/>
          </ac:spMkLst>
        </pc:spChg>
        <pc:spChg chg="add mod ord">
          <ac:chgData name="Gary Short" userId="eef62e41c464fb15" providerId="LiveId" clId="{A5F25D5D-A7B5-4E31-BD09-8B031F53D32D}" dt="2024-03-27T09:43:31.813" v="4" actId="700"/>
          <ac:spMkLst>
            <pc:docMk/>
            <pc:sldMk cId="25232274" sldId="276"/>
            <ac:spMk id="8" creationId="{6204A981-AFD5-B1AC-6D6D-C63533507C18}"/>
          </ac:spMkLst>
        </pc:spChg>
        <pc:spChg chg="del">
          <ac:chgData name="Gary Short" userId="eef62e41c464fb15" providerId="LiveId" clId="{A5F25D5D-A7B5-4E31-BD09-8B031F53D32D}" dt="2024-03-27T09:42:58.089" v="0" actId="26606"/>
          <ac:spMkLst>
            <pc:docMk/>
            <pc:sldMk cId="25232274" sldId="276"/>
            <ac:spMk id="10" creationId="{D776D29F-0A2C-4F75-8582-7C7DFCBD11D5}"/>
          </ac:spMkLst>
        </pc:spChg>
        <pc:spChg chg="del">
          <ac:chgData name="Gary Short" userId="eef62e41c464fb15" providerId="LiveId" clId="{A5F25D5D-A7B5-4E31-BD09-8B031F53D32D}" dt="2024-03-27T09:42:58.089" v="0" actId="26606"/>
          <ac:spMkLst>
            <pc:docMk/>
            <pc:sldMk cId="25232274" sldId="276"/>
            <ac:spMk id="12" creationId="{C4D41903-2C9D-4F9E-AA1F-6161F8A6FC01}"/>
          </ac:spMkLst>
        </pc:spChg>
        <pc:spChg chg="del">
          <ac:chgData name="Gary Short" userId="eef62e41c464fb15" providerId="LiveId" clId="{A5F25D5D-A7B5-4E31-BD09-8B031F53D32D}" dt="2024-03-27T09:42:58.089" v="0" actId="26606"/>
          <ac:spMkLst>
            <pc:docMk/>
            <pc:sldMk cId="25232274" sldId="276"/>
            <ac:spMk id="14" creationId="{9E4574B5-C90E-412D-BAB0-B9F483290C67}"/>
          </ac:spMkLst>
        </pc:spChg>
        <pc:spChg chg="add del">
          <ac:chgData name="Gary Short" userId="eef62e41c464fb15" providerId="LiveId" clId="{A5F25D5D-A7B5-4E31-BD09-8B031F53D32D}" dt="2024-03-27T09:43:31.813" v="4" actId="700"/>
          <ac:spMkLst>
            <pc:docMk/>
            <pc:sldMk cId="25232274" sldId="276"/>
            <ac:spMk id="19" creationId="{AA857166-A416-4C5E-8AA9-5D5D1E13D151}"/>
          </ac:spMkLst>
        </pc:spChg>
        <pc:spChg chg="add del">
          <ac:chgData name="Gary Short" userId="eef62e41c464fb15" providerId="LiveId" clId="{A5F25D5D-A7B5-4E31-BD09-8B031F53D32D}" dt="2024-03-27T09:43:31.813" v="4" actId="700"/>
          <ac:spMkLst>
            <pc:docMk/>
            <pc:sldMk cId="25232274" sldId="276"/>
            <ac:spMk id="21" creationId="{13A48C6C-3CC4-4EE5-A773-EC1EB7F59CD4}"/>
          </ac:spMkLst>
        </pc:spChg>
        <pc:spChg chg="add del">
          <ac:chgData name="Gary Short" userId="eef62e41c464fb15" providerId="LiveId" clId="{A5F25D5D-A7B5-4E31-BD09-8B031F53D32D}" dt="2024-03-27T09:43:31.813" v="4" actId="700"/>
          <ac:spMkLst>
            <pc:docMk/>
            <pc:sldMk cId="25232274" sldId="276"/>
            <ac:spMk id="23" creationId="{F489C2E0-4895-4B72-85EA-7EE9FAFFDC7E}"/>
          </ac:spMkLst>
        </pc:spChg>
        <pc:picChg chg="del mod">
          <ac:chgData name="Gary Short" userId="eef62e41c464fb15" providerId="LiveId" clId="{A5F25D5D-A7B5-4E31-BD09-8B031F53D32D}" dt="2024-03-27T09:43:05.072" v="1" actId="478"/>
          <ac:picMkLst>
            <pc:docMk/>
            <pc:sldMk cId="25232274" sldId="276"/>
            <ac:picMk id="5" creationId="{BE3E6917-2102-DB4E-A902-6F989A6EF76D}"/>
          </ac:picMkLst>
        </pc:picChg>
      </pc:sldChg>
      <pc:sldChg chg="addSp delSp modSp mod modClrScheme delDesignElem chgLayout">
        <pc:chgData name="Gary Short" userId="eef62e41c464fb15" providerId="LiveId" clId="{A5F25D5D-A7B5-4E31-BD09-8B031F53D32D}" dt="2024-03-27T10:07:28.386" v="101" actId="255"/>
        <pc:sldMkLst>
          <pc:docMk/>
          <pc:sldMk cId="3347186352" sldId="282"/>
        </pc:sldMkLst>
        <pc:spChg chg="mod ord">
          <ac:chgData name="Gary Short" userId="eef62e41c464fb15" providerId="LiveId" clId="{A5F25D5D-A7B5-4E31-BD09-8B031F53D32D}" dt="2024-03-27T10:07:28.386" v="101" actId="255"/>
          <ac:spMkLst>
            <pc:docMk/>
            <pc:sldMk cId="3347186352" sldId="282"/>
            <ac:spMk id="2" creationId="{36E9A616-B78D-C853-09EC-7D19F921591D}"/>
          </ac:spMkLst>
        </pc:spChg>
        <pc:spChg chg="mod ord">
          <ac:chgData name="Gary Short" userId="eef62e41c464fb15" providerId="LiveId" clId="{A5F25D5D-A7B5-4E31-BD09-8B031F53D32D}" dt="2024-03-27T10:07:08.827" v="98" actId="700"/>
          <ac:spMkLst>
            <pc:docMk/>
            <pc:sldMk cId="3347186352" sldId="282"/>
            <ac:spMk id="3" creationId="{7712520A-3F1D-D51D-B3B3-E8A4B36070A2}"/>
          </ac:spMkLst>
        </pc:spChg>
        <pc:spChg chg="add mod ord">
          <ac:chgData name="Gary Short" userId="eef62e41c464fb15" providerId="LiveId" clId="{A5F25D5D-A7B5-4E31-BD09-8B031F53D32D}" dt="2024-03-27T10:07:08.827" v="98" actId="700"/>
          <ac:spMkLst>
            <pc:docMk/>
            <pc:sldMk cId="3347186352" sldId="282"/>
            <ac:spMk id="4" creationId="{66A31B1C-49F2-6440-E6EA-B0C3C6CF3EDC}"/>
          </ac:spMkLst>
        </pc:spChg>
        <pc:spChg chg="del">
          <ac:chgData name="Gary Short" userId="eef62e41c464fb15" providerId="LiveId" clId="{A5F25D5D-A7B5-4E31-BD09-8B031F53D32D}" dt="2024-03-27T10:07:08.827" v="98" actId="700"/>
          <ac:spMkLst>
            <pc:docMk/>
            <pc:sldMk cId="3347186352" sldId="282"/>
            <ac:spMk id="19" creationId="{D776D29F-0A2C-4F75-8582-7C7DFCBD11D5}"/>
          </ac:spMkLst>
        </pc:spChg>
        <pc:spChg chg="del">
          <ac:chgData name="Gary Short" userId="eef62e41c464fb15" providerId="LiveId" clId="{A5F25D5D-A7B5-4E31-BD09-8B031F53D32D}" dt="2024-03-27T10:07:08.827" v="98" actId="700"/>
          <ac:spMkLst>
            <pc:docMk/>
            <pc:sldMk cId="3347186352" sldId="282"/>
            <ac:spMk id="21" creationId="{C4D41903-2C9D-4F9E-AA1F-6161F8A6FC01}"/>
          </ac:spMkLst>
        </pc:spChg>
        <pc:spChg chg="del">
          <ac:chgData name="Gary Short" userId="eef62e41c464fb15" providerId="LiveId" clId="{A5F25D5D-A7B5-4E31-BD09-8B031F53D32D}" dt="2024-03-27T10:07:08.827" v="98" actId="700"/>
          <ac:spMkLst>
            <pc:docMk/>
            <pc:sldMk cId="3347186352" sldId="282"/>
            <ac:spMk id="23" creationId="{9E4574B5-C90E-412D-BAB0-B9F483290C67}"/>
          </ac:spMkLst>
        </pc:spChg>
        <pc:picChg chg="del mod ord">
          <ac:chgData name="Gary Short" userId="eef62e41c464fb15" providerId="LiveId" clId="{A5F25D5D-A7B5-4E31-BD09-8B031F53D32D}" dt="2024-03-27T10:07:14.097" v="99" actId="478"/>
          <ac:picMkLst>
            <pc:docMk/>
            <pc:sldMk cId="3347186352" sldId="282"/>
            <ac:picMk id="5" creationId="{782DC740-4C20-8192-BDD2-60EC80B02D98}"/>
          </ac:picMkLst>
        </pc:picChg>
      </pc:sldChg>
      <pc:sldChg chg="addSp delSp modSp mod modClrScheme delDesignElem chgLayout">
        <pc:chgData name="Gary Short" userId="eef62e41c464fb15" providerId="LiveId" clId="{A5F25D5D-A7B5-4E31-BD09-8B031F53D32D}" dt="2024-03-27T10:07:55.114" v="105" actId="255"/>
        <pc:sldMkLst>
          <pc:docMk/>
          <pc:sldMk cId="3627489087" sldId="283"/>
        </pc:sldMkLst>
        <pc:spChg chg="mod ord">
          <ac:chgData name="Gary Short" userId="eef62e41c464fb15" providerId="LiveId" clId="{A5F25D5D-A7B5-4E31-BD09-8B031F53D32D}" dt="2024-03-27T10:07:55.114" v="105" actId="255"/>
          <ac:spMkLst>
            <pc:docMk/>
            <pc:sldMk cId="3627489087" sldId="283"/>
            <ac:spMk id="2" creationId="{88F1F7D7-3602-3DC6-9CF3-0EADE0582956}"/>
          </ac:spMkLst>
        </pc:spChg>
        <pc:spChg chg="mod ord">
          <ac:chgData name="Gary Short" userId="eef62e41c464fb15" providerId="LiveId" clId="{A5F25D5D-A7B5-4E31-BD09-8B031F53D32D}" dt="2024-03-27T10:07:43.795" v="102" actId="700"/>
          <ac:spMkLst>
            <pc:docMk/>
            <pc:sldMk cId="3627489087" sldId="283"/>
            <ac:spMk id="3" creationId="{22F3668B-725C-8D9E-341E-9C1524BE40B7}"/>
          </ac:spMkLst>
        </pc:spChg>
        <pc:spChg chg="add mod ord">
          <ac:chgData name="Gary Short" userId="eef62e41c464fb15" providerId="LiveId" clId="{A5F25D5D-A7B5-4E31-BD09-8B031F53D32D}" dt="2024-03-27T10:07:43.795" v="102" actId="700"/>
          <ac:spMkLst>
            <pc:docMk/>
            <pc:sldMk cId="3627489087" sldId="283"/>
            <ac:spMk id="4" creationId="{E86870F3-EE51-EDA8-5315-8FAD4C5B103D}"/>
          </ac:spMkLst>
        </pc:spChg>
        <pc:spChg chg="del">
          <ac:chgData name="Gary Short" userId="eef62e41c464fb15" providerId="LiveId" clId="{A5F25D5D-A7B5-4E31-BD09-8B031F53D32D}" dt="2024-03-27T10:07:43.795" v="102" actId="700"/>
          <ac:spMkLst>
            <pc:docMk/>
            <pc:sldMk cId="3627489087" sldId="283"/>
            <ac:spMk id="30" creationId="{D776D29F-0A2C-4F75-8582-7C7DFCBD11D5}"/>
          </ac:spMkLst>
        </pc:spChg>
        <pc:spChg chg="del">
          <ac:chgData name="Gary Short" userId="eef62e41c464fb15" providerId="LiveId" clId="{A5F25D5D-A7B5-4E31-BD09-8B031F53D32D}" dt="2024-03-27T10:07:43.795" v="102" actId="700"/>
          <ac:spMkLst>
            <pc:docMk/>
            <pc:sldMk cId="3627489087" sldId="283"/>
            <ac:spMk id="32" creationId="{C4D41903-2C9D-4F9E-AA1F-6161F8A6FC01}"/>
          </ac:spMkLst>
        </pc:spChg>
        <pc:spChg chg="del">
          <ac:chgData name="Gary Short" userId="eef62e41c464fb15" providerId="LiveId" clId="{A5F25D5D-A7B5-4E31-BD09-8B031F53D32D}" dt="2024-03-27T10:07:43.795" v="102" actId="700"/>
          <ac:spMkLst>
            <pc:docMk/>
            <pc:sldMk cId="3627489087" sldId="283"/>
            <ac:spMk id="34" creationId="{9E4574B5-C90E-412D-BAB0-B9F483290C67}"/>
          </ac:spMkLst>
        </pc:spChg>
        <pc:picChg chg="del mod ord">
          <ac:chgData name="Gary Short" userId="eef62e41c464fb15" providerId="LiveId" clId="{A5F25D5D-A7B5-4E31-BD09-8B031F53D32D}" dt="2024-03-27T10:07:45.584" v="103" actId="478"/>
          <ac:picMkLst>
            <pc:docMk/>
            <pc:sldMk cId="3627489087" sldId="283"/>
            <ac:picMk id="5" creationId="{84E5C908-761D-35FE-A37F-BAC8A898C1DF}"/>
          </ac:picMkLst>
        </pc:picChg>
      </pc:sldChg>
      <pc:sldChg chg="addSp delSp modSp mod modClrScheme delDesignElem chgLayout">
        <pc:chgData name="Gary Short" userId="eef62e41c464fb15" providerId="LiveId" clId="{A5F25D5D-A7B5-4E31-BD09-8B031F53D32D}" dt="2024-03-27T10:08:16.268" v="108" actId="207"/>
        <pc:sldMkLst>
          <pc:docMk/>
          <pc:sldMk cId="3262284210" sldId="285"/>
        </pc:sldMkLst>
        <pc:spChg chg="mod ord">
          <ac:chgData name="Gary Short" userId="eef62e41c464fb15" providerId="LiveId" clId="{A5F25D5D-A7B5-4E31-BD09-8B031F53D32D}" dt="2024-03-27T10:08:16.268" v="108" actId="207"/>
          <ac:spMkLst>
            <pc:docMk/>
            <pc:sldMk cId="3262284210" sldId="285"/>
            <ac:spMk id="2" creationId="{ED15B35D-CA93-445E-F108-886595FD2505}"/>
          </ac:spMkLst>
        </pc:spChg>
        <pc:spChg chg="mod ord">
          <ac:chgData name="Gary Short" userId="eef62e41c464fb15" providerId="LiveId" clId="{A5F25D5D-A7B5-4E31-BD09-8B031F53D32D}" dt="2024-03-27T10:08:07.248" v="106" actId="700"/>
          <ac:spMkLst>
            <pc:docMk/>
            <pc:sldMk cId="3262284210" sldId="285"/>
            <ac:spMk id="3" creationId="{46D3755F-811D-EBE3-2600-0CECA7465213}"/>
          </ac:spMkLst>
        </pc:spChg>
        <pc:spChg chg="add mod ord">
          <ac:chgData name="Gary Short" userId="eef62e41c464fb15" providerId="LiveId" clId="{A5F25D5D-A7B5-4E31-BD09-8B031F53D32D}" dt="2024-03-27T10:08:07.248" v="106" actId="700"/>
          <ac:spMkLst>
            <pc:docMk/>
            <pc:sldMk cId="3262284210" sldId="285"/>
            <ac:spMk id="4" creationId="{628F8E16-ACB1-A279-6AB1-575B84AE1B72}"/>
          </ac:spMkLst>
        </pc:spChg>
        <pc:spChg chg="del">
          <ac:chgData name="Gary Short" userId="eef62e41c464fb15" providerId="LiveId" clId="{A5F25D5D-A7B5-4E31-BD09-8B031F53D32D}" dt="2024-03-27T10:08:07.248" v="106" actId="700"/>
          <ac:spMkLst>
            <pc:docMk/>
            <pc:sldMk cId="3262284210" sldId="285"/>
            <ac:spMk id="21" creationId="{D776D29F-0A2C-4F75-8582-7C7DFCBD11D5}"/>
          </ac:spMkLst>
        </pc:spChg>
        <pc:spChg chg="del">
          <ac:chgData name="Gary Short" userId="eef62e41c464fb15" providerId="LiveId" clId="{A5F25D5D-A7B5-4E31-BD09-8B031F53D32D}" dt="2024-03-27T10:08:07.248" v="106" actId="700"/>
          <ac:spMkLst>
            <pc:docMk/>
            <pc:sldMk cId="3262284210" sldId="285"/>
            <ac:spMk id="23" creationId="{C4D41903-2C9D-4F9E-AA1F-6161F8A6FC01}"/>
          </ac:spMkLst>
        </pc:spChg>
        <pc:spChg chg="del">
          <ac:chgData name="Gary Short" userId="eef62e41c464fb15" providerId="LiveId" clId="{A5F25D5D-A7B5-4E31-BD09-8B031F53D32D}" dt="2024-03-27T10:08:07.248" v="106" actId="700"/>
          <ac:spMkLst>
            <pc:docMk/>
            <pc:sldMk cId="3262284210" sldId="285"/>
            <ac:spMk id="25" creationId="{9E4574B5-C90E-412D-BAB0-B9F483290C67}"/>
          </ac:spMkLst>
        </pc:spChg>
        <pc:picChg chg="del mod ord">
          <ac:chgData name="Gary Short" userId="eef62e41c464fb15" providerId="LiveId" clId="{A5F25D5D-A7B5-4E31-BD09-8B031F53D32D}" dt="2024-03-27T10:08:09.403" v="107" actId="478"/>
          <ac:picMkLst>
            <pc:docMk/>
            <pc:sldMk cId="3262284210" sldId="285"/>
            <ac:picMk id="5" creationId="{96EE35D9-4164-67D5-5C93-16AEF36EAD19}"/>
          </ac:picMkLst>
        </pc:picChg>
      </pc:sldChg>
      <pc:sldChg chg="addSp delSp modSp mod modClrScheme delDesignElem chgLayout">
        <pc:chgData name="Gary Short" userId="eef62e41c464fb15" providerId="LiveId" clId="{A5F25D5D-A7B5-4E31-BD09-8B031F53D32D}" dt="2024-03-27T10:08:41.553" v="113" actId="255"/>
        <pc:sldMkLst>
          <pc:docMk/>
          <pc:sldMk cId="4093476408" sldId="286"/>
        </pc:sldMkLst>
        <pc:spChg chg="mod ord">
          <ac:chgData name="Gary Short" userId="eef62e41c464fb15" providerId="LiveId" clId="{A5F25D5D-A7B5-4E31-BD09-8B031F53D32D}" dt="2024-03-27T10:08:41.553" v="113" actId="255"/>
          <ac:spMkLst>
            <pc:docMk/>
            <pc:sldMk cId="4093476408" sldId="286"/>
            <ac:spMk id="2" creationId="{553C30FA-A9E2-3B31-13E2-208F513412FF}"/>
          </ac:spMkLst>
        </pc:spChg>
        <pc:spChg chg="mod ord">
          <ac:chgData name="Gary Short" userId="eef62e41c464fb15" providerId="LiveId" clId="{A5F25D5D-A7B5-4E31-BD09-8B031F53D32D}" dt="2024-03-27T10:08:28.161" v="109" actId="700"/>
          <ac:spMkLst>
            <pc:docMk/>
            <pc:sldMk cId="4093476408" sldId="286"/>
            <ac:spMk id="3" creationId="{95589B0A-11FC-848B-081B-F955CF2937C4}"/>
          </ac:spMkLst>
        </pc:spChg>
        <pc:spChg chg="add mod ord">
          <ac:chgData name="Gary Short" userId="eef62e41c464fb15" providerId="LiveId" clId="{A5F25D5D-A7B5-4E31-BD09-8B031F53D32D}" dt="2024-03-27T10:08:28.161" v="109" actId="700"/>
          <ac:spMkLst>
            <pc:docMk/>
            <pc:sldMk cId="4093476408" sldId="286"/>
            <ac:spMk id="4" creationId="{B6F65C70-1F3A-1608-A99A-7A7E9EDC8654}"/>
          </ac:spMkLst>
        </pc:spChg>
        <pc:spChg chg="del">
          <ac:chgData name="Gary Short" userId="eef62e41c464fb15" providerId="LiveId" clId="{A5F25D5D-A7B5-4E31-BD09-8B031F53D32D}" dt="2024-03-27T10:08:28.161" v="109" actId="700"/>
          <ac:spMkLst>
            <pc:docMk/>
            <pc:sldMk cId="4093476408" sldId="286"/>
            <ac:spMk id="10" creationId="{D776D29F-0A2C-4F75-8582-7C7DFCBD11D5}"/>
          </ac:spMkLst>
        </pc:spChg>
        <pc:spChg chg="del">
          <ac:chgData name="Gary Short" userId="eef62e41c464fb15" providerId="LiveId" clId="{A5F25D5D-A7B5-4E31-BD09-8B031F53D32D}" dt="2024-03-27T10:08:28.161" v="109" actId="700"/>
          <ac:spMkLst>
            <pc:docMk/>
            <pc:sldMk cId="4093476408" sldId="286"/>
            <ac:spMk id="12" creationId="{C4D41903-2C9D-4F9E-AA1F-6161F8A6FC01}"/>
          </ac:spMkLst>
        </pc:spChg>
        <pc:spChg chg="del">
          <ac:chgData name="Gary Short" userId="eef62e41c464fb15" providerId="LiveId" clId="{A5F25D5D-A7B5-4E31-BD09-8B031F53D32D}" dt="2024-03-27T10:08:28.161" v="109" actId="700"/>
          <ac:spMkLst>
            <pc:docMk/>
            <pc:sldMk cId="4093476408" sldId="286"/>
            <ac:spMk id="14" creationId="{9E4574B5-C90E-412D-BAB0-B9F483290C67}"/>
          </ac:spMkLst>
        </pc:spChg>
        <pc:picChg chg="del mod ord">
          <ac:chgData name="Gary Short" userId="eef62e41c464fb15" providerId="LiveId" clId="{A5F25D5D-A7B5-4E31-BD09-8B031F53D32D}" dt="2024-03-27T10:08:29.481" v="111" actId="478"/>
          <ac:picMkLst>
            <pc:docMk/>
            <pc:sldMk cId="4093476408" sldId="286"/>
            <ac:picMk id="5" creationId="{FA8F3D8C-E564-1C95-863E-F55BCA157656}"/>
          </ac:picMkLst>
        </pc:picChg>
      </pc:sldChg>
      <pc:sldChg chg="addSp delSp modSp mod modClrScheme delDesignElem chgLayout">
        <pc:chgData name="Gary Short" userId="eef62e41c464fb15" providerId="LiveId" clId="{A5F25D5D-A7B5-4E31-BD09-8B031F53D32D}" dt="2024-03-27T10:09:17.382" v="117" actId="255"/>
        <pc:sldMkLst>
          <pc:docMk/>
          <pc:sldMk cId="1077066021" sldId="287"/>
        </pc:sldMkLst>
        <pc:spChg chg="mod ord">
          <ac:chgData name="Gary Short" userId="eef62e41c464fb15" providerId="LiveId" clId="{A5F25D5D-A7B5-4E31-BD09-8B031F53D32D}" dt="2024-03-27T10:09:17.382" v="117" actId="255"/>
          <ac:spMkLst>
            <pc:docMk/>
            <pc:sldMk cId="1077066021" sldId="287"/>
            <ac:spMk id="2" creationId="{9A11013C-B9B1-F451-7B12-7C8BEF25A4FE}"/>
          </ac:spMkLst>
        </pc:spChg>
        <pc:spChg chg="mod ord">
          <ac:chgData name="Gary Short" userId="eef62e41c464fb15" providerId="LiveId" clId="{A5F25D5D-A7B5-4E31-BD09-8B031F53D32D}" dt="2024-03-27T10:09:02.786" v="114" actId="700"/>
          <ac:spMkLst>
            <pc:docMk/>
            <pc:sldMk cId="1077066021" sldId="287"/>
            <ac:spMk id="3" creationId="{0766C2DE-973C-6D7F-1D32-487A7A06CF72}"/>
          </ac:spMkLst>
        </pc:spChg>
        <pc:spChg chg="add mod ord">
          <ac:chgData name="Gary Short" userId="eef62e41c464fb15" providerId="LiveId" clId="{A5F25D5D-A7B5-4E31-BD09-8B031F53D32D}" dt="2024-03-27T10:09:02.786" v="114" actId="700"/>
          <ac:spMkLst>
            <pc:docMk/>
            <pc:sldMk cId="1077066021" sldId="287"/>
            <ac:spMk id="4" creationId="{C657C4AE-9ABD-2E09-A583-26B6B81AC30B}"/>
          </ac:spMkLst>
        </pc:spChg>
        <pc:spChg chg="del">
          <ac:chgData name="Gary Short" userId="eef62e41c464fb15" providerId="LiveId" clId="{A5F25D5D-A7B5-4E31-BD09-8B031F53D32D}" dt="2024-03-27T10:09:02.786" v="114" actId="700"/>
          <ac:spMkLst>
            <pc:docMk/>
            <pc:sldMk cId="1077066021" sldId="287"/>
            <ac:spMk id="10" creationId="{D776D29F-0A2C-4F75-8582-7C7DFCBD11D5}"/>
          </ac:spMkLst>
        </pc:spChg>
        <pc:spChg chg="del">
          <ac:chgData name="Gary Short" userId="eef62e41c464fb15" providerId="LiveId" clId="{A5F25D5D-A7B5-4E31-BD09-8B031F53D32D}" dt="2024-03-27T10:09:02.786" v="114" actId="700"/>
          <ac:spMkLst>
            <pc:docMk/>
            <pc:sldMk cId="1077066021" sldId="287"/>
            <ac:spMk id="12" creationId="{C4D41903-2C9D-4F9E-AA1F-6161F8A6FC01}"/>
          </ac:spMkLst>
        </pc:spChg>
        <pc:spChg chg="del">
          <ac:chgData name="Gary Short" userId="eef62e41c464fb15" providerId="LiveId" clId="{A5F25D5D-A7B5-4E31-BD09-8B031F53D32D}" dt="2024-03-27T10:09:02.786" v="114" actId="700"/>
          <ac:spMkLst>
            <pc:docMk/>
            <pc:sldMk cId="1077066021" sldId="287"/>
            <ac:spMk id="14" creationId="{9E4574B5-C90E-412D-BAB0-B9F483290C67}"/>
          </ac:spMkLst>
        </pc:spChg>
        <pc:picChg chg="del mod ord">
          <ac:chgData name="Gary Short" userId="eef62e41c464fb15" providerId="LiveId" clId="{A5F25D5D-A7B5-4E31-BD09-8B031F53D32D}" dt="2024-03-27T10:09:04.211" v="115" actId="478"/>
          <ac:picMkLst>
            <pc:docMk/>
            <pc:sldMk cId="1077066021" sldId="287"/>
            <ac:picMk id="5" creationId="{8A8E5951-4231-6C55-8085-637253DFFDBC}"/>
          </ac:picMkLst>
        </pc:picChg>
      </pc:sldChg>
      <pc:sldChg chg="addSp delSp modSp mod modClrScheme delDesignElem chgLayout">
        <pc:chgData name="Gary Short" userId="eef62e41c464fb15" providerId="LiveId" clId="{A5F25D5D-A7B5-4E31-BD09-8B031F53D32D}" dt="2024-03-27T10:09:45.002" v="121" actId="255"/>
        <pc:sldMkLst>
          <pc:docMk/>
          <pc:sldMk cId="163274231" sldId="288"/>
        </pc:sldMkLst>
        <pc:spChg chg="mod ord">
          <ac:chgData name="Gary Short" userId="eef62e41c464fb15" providerId="LiveId" clId="{A5F25D5D-A7B5-4E31-BD09-8B031F53D32D}" dt="2024-03-27T10:09:45.002" v="121" actId="255"/>
          <ac:spMkLst>
            <pc:docMk/>
            <pc:sldMk cId="163274231" sldId="288"/>
            <ac:spMk id="2" creationId="{87AD1B97-D61A-EDBA-024A-D385DC81C6EC}"/>
          </ac:spMkLst>
        </pc:spChg>
        <pc:spChg chg="mod ord">
          <ac:chgData name="Gary Short" userId="eef62e41c464fb15" providerId="LiveId" clId="{A5F25D5D-A7B5-4E31-BD09-8B031F53D32D}" dt="2024-03-27T10:09:29.976" v="118" actId="700"/>
          <ac:spMkLst>
            <pc:docMk/>
            <pc:sldMk cId="163274231" sldId="288"/>
            <ac:spMk id="3" creationId="{D1E1F00B-B686-840F-3C14-85ACF8D3145F}"/>
          </ac:spMkLst>
        </pc:spChg>
        <pc:spChg chg="add mod ord">
          <ac:chgData name="Gary Short" userId="eef62e41c464fb15" providerId="LiveId" clId="{A5F25D5D-A7B5-4E31-BD09-8B031F53D32D}" dt="2024-03-27T10:09:29.976" v="118" actId="700"/>
          <ac:spMkLst>
            <pc:docMk/>
            <pc:sldMk cId="163274231" sldId="288"/>
            <ac:spMk id="4" creationId="{45C8B029-A3A4-5A7B-C20F-F87FB6096A64}"/>
          </ac:spMkLst>
        </pc:spChg>
        <pc:spChg chg="del">
          <ac:chgData name="Gary Short" userId="eef62e41c464fb15" providerId="LiveId" clId="{A5F25D5D-A7B5-4E31-BD09-8B031F53D32D}" dt="2024-03-27T10:09:29.976" v="118" actId="700"/>
          <ac:spMkLst>
            <pc:docMk/>
            <pc:sldMk cId="163274231" sldId="288"/>
            <ac:spMk id="10" creationId="{D776D29F-0A2C-4F75-8582-7C7DFCBD11D5}"/>
          </ac:spMkLst>
        </pc:spChg>
        <pc:spChg chg="del">
          <ac:chgData name="Gary Short" userId="eef62e41c464fb15" providerId="LiveId" clId="{A5F25D5D-A7B5-4E31-BD09-8B031F53D32D}" dt="2024-03-27T10:09:29.976" v="118" actId="700"/>
          <ac:spMkLst>
            <pc:docMk/>
            <pc:sldMk cId="163274231" sldId="288"/>
            <ac:spMk id="12" creationId="{C4D41903-2C9D-4F9E-AA1F-6161F8A6FC01}"/>
          </ac:spMkLst>
        </pc:spChg>
        <pc:spChg chg="del">
          <ac:chgData name="Gary Short" userId="eef62e41c464fb15" providerId="LiveId" clId="{A5F25D5D-A7B5-4E31-BD09-8B031F53D32D}" dt="2024-03-27T10:09:29.976" v="118" actId="700"/>
          <ac:spMkLst>
            <pc:docMk/>
            <pc:sldMk cId="163274231" sldId="288"/>
            <ac:spMk id="14" creationId="{9E4574B5-C90E-412D-BAB0-B9F483290C67}"/>
          </ac:spMkLst>
        </pc:spChg>
        <pc:picChg chg="del mod ord">
          <ac:chgData name="Gary Short" userId="eef62e41c464fb15" providerId="LiveId" clId="{A5F25D5D-A7B5-4E31-BD09-8B031F53D32D}" dt="2024-03-27T10:09:32.148" v="119" actId="478"/>
          <ac:picMkLst>
            <pc:docMk/>
            <pc:sldMk cId="163274231" sldId="288"/>
            <ac:picMk id="5" creationId="{6968F6D2-D4CE-700D-3CFF-7AAC0C1EA338}"/>
          </ac:picMkLst>
        </pc:picChg>
      </pc:sldChg>
      <pc:sldChg chg="del">
        <pc:chgData name="Gary Short" userId="eef62e41c464fb15" providerId="LiveId" clId="{A5F25D5D-A7B5-4E31-BD09-8B031F53D32D}" dt="2024-03-27T10:10:25.579" v="123" actId="47"/>
        <pc:sldMkLst>
          <pc:docMk/>
          <pc:sldMk cId="1477688249" sldId="346"/>
        </pc:sldMkLst>
      </pc:sldChg>
      <pc:sldChg chg="addSp delSp modSp mod modClrScheme delDesignElem chgLayout">
        <pc:chgData name="Gary Short" userId="eef62e41c464fb15" providerId="LiveId" clId="{A5F25D5D-A7B5-4E31-BD09-8B031F53D32D}" dt="2024-03-27T09:45:01.956" v="14" actId="207"/>
        <pc:sldMkLst>
          <pc:docMk/>
          <pc:sldMk cId="2686126926" sldId="347"/>
        </pc:sldMkLst>
        <pc:spChg chg="del mod ord">
          <ac:chgData name="Gary Short" userId="eef62e41c464fb15" providerId="LiveId" clId="{A5F25D5D-A7B5-4E31-BD09-8B031F53D32D}" dt="2024-03-27T09:44:46.044" v="11" actId="700"/>
          <ac:spMkLst>
            <pc:docMk/>
            <pc:sldMk cId="2686126926" sldId="347"/>
            <ac:spMk id="2" creationId="{8E50BA81-01ED-FD43-4B37-145DB6F21CBB}"/>
          </ac:spMkLst>
        </pc:spChg>
        <pc:spChg chg="mod ord">
          <ac:chgData name="Gary Short" userId="eef62e41c464fb15" providerId="LiveId" clId="{A5F25D5D-A7B5-4E31-BD09-8B031F53D32D}" dt="2024-03-27T09:44:46.044" v="11" actId="700"/>
          <ac:spMkLst>
            <pc:docMk/>
            <pc:sldMk cId="2686126926" sldId="347"/>
            <ac:spMk id="3" creationId="{CBF0CE60-FF07-12DA-9677-4B420705115F}"/>
          </ac:spMkLst>
        </pc:spChg>
        <pc:spChg chg="add del mod ord">
          <ac:chgData name="Gary Short" userId="eef62e41c464fb15" providerId="LiveId" clId="{A5F25D5D-A7B5-4E31-BD09-8B031F53D32D}" dt="2024-03-27T09:43:55.842" v="9" actId="700"/>
          <ac:spMkLst>
            <pc:docMk/>
            <pc:sldMk cId="2686126926" sldId="347"/>
            <ac:spMk id="4" creationId="{E4355E7C-5DBF-6032-746D-3DD005C37BC0}"/>
          </ac:spMkLst>
        </pc:spChg>
        <pc:spChg chg="add mod ord">
          <ac:chgData name="Gary Short" userId="eef62e41c464fb15" providerId="LiveId" clId="{A5F25D5D-A7B5-4E31-BD09-8B031F53D32D}" dt="2024-03-27T09:45:01.956" v="14" actId="207"/>
          <ac:spMkLst>
            <pc:docMk/>
            <pc:sldMk cId="2686126926" sldId="347"/>
            <ac:spMk id="6" creationId="{C31298E4-A657-43F6-78B0-E989D099D29E}"/>
          </ac:spMkLst>
        </pc:spChg>
        <pc:spChg chg="add mod ord">
          <ac:chgData name="Gary Short" userId="eef62e41c464fb15" providerId="LiveId" clId="{A5F25D5D-A7B5-4E31-BD09-8B031F53D32D}" dt="2024-03-27T09:44:46.044" v="11" actId="700"/>
          <ac:spMkLst>
            <pc:docMk/>
            <pc:sldMk cId="2686126926" sldId="347"/>
            <ac:spMk id="7" creationId="{E2ED02EC-A222-F2B7-28C1-48E05453B331}"/>
          </ac:spMkLst>
        </pc:spChg>
        <pc:spChg chg="add del">
          <ac:chgData name="Gary Short" userId="eef62e41c464fb15" providerId="LiveId" clId="{A5F25D5D-A7B5-4E31-BD09-8B031F53D32D}" dt="2024-03-27T09:44:46.044" v="11" actId="700"/>
          <ac:spMkLst>
            <pc:docMk/>
            <pc:sldMk cId="2686126926" sldId="347"/>
            <ac:spMk id="10" creationId="{D776D29F-0A2C-4F75-8582-7C7DFCBD11D5}"/>
          </ac:spMkLst>
        </pc:spChg>
        <pc:spChg chg="add del">
          <ac:chgData name="Gary Short" userId="eef62e41c464fb15" providerId="LiveId" clId="{A5F25D5D-A7B5-4E31-BD09-8B031F53D32D}" dt="2024-03-27T09:44:46.044" v="11" actId="700"/>
          <ac:spMkLst>
            <pc:docMk/>
            <pc:sldMk cId="2686126926" sldId="347"/>
            <ac:spMk id="12" creationId="{C4D41903-2C9D-4F9E-AA1F-6161F8A6FC01}"/>
          </ac:spMkLst>
        </pc:spChg>
        <pc:spChg chg="add del">
          <ac:chgData name="Gary Short" userId="eef62e41c464fb15" providerId="LiveId" clId="{A5F25D5D-A7B5-4E31-BD09-8B031F53D32D}" dt="2024-03-27T09:44:46.044" v="11" actId="700"/>
          <ac:spMkLst>
            <pc:docMk/>
            <pc:sldMk cId="2686126926" sldId="347"/>
            <ac:spMk id="14" creationId="{9E4574B5-C90E-412D-BAB0-B9F483290C67}"/>
          </ac:spMkLst>
        </pc:spChg>
        <pc:picChg chg="add del mod ord">
          <ac:chgData name="Gary Short" userId="eef62e41c464fb15" providerId="LiveId" clId="{A5F25D5D-A7B5-4E31-BD09-8B031F53D32D}" dt="2024-03-27T09:44:48.382" v="12" actId="478"/>
          <ac:picMkLst>
            <pc:docMk/>
            <pc:sldMk cId="2686126926" sldId="347"/>
            <ac:picMk id="5" creationId="{4CD240A6-1371-64D3-80DA-41FE08EC708A}"/>
          </ac:picMkLst>
        </pc:picChg>
      </pc:sldChg>
      <pc:sldChg chg="addSp delSp modSp mod modClrScheme chgLayout">
        <pc:chgData name="Gary Short" userId="eef62e41c464fb15" providerId="LiveId" clId="{A5F25D5D-A7B5-4E31-BD09-8B031F53D32D}" dt="2024-03-27T10:13:25.449" v="124" actId="700"/>
        <pc:sldMkLst>
          <pc:docMk/>
          <pc:sldMk cId="657526780" sldId="352"/>
        </pc:sldMkLst>
        <pc:spChg chg="mod ord">
          <ac:chgData name="Gary Short" userId="eef62e41c464fb15" providerId="LiveId" clId="{A5F25D5D-A7B5-4E31-BD09-8B031F53D32D}" dt="2024-03-27T10:13:25.449" v="124" actId="700"/>
          <ac:spMkLst>
            <pc:docMk/>
            <pc:sldMk cId="657526780" sldId="352"/>
            <ac:spMk id="2" creationId="{A8B67D48-B082-4545-FB15-803B275A9254}"/>
          </ac:spMkLst>
        </pc:spChg>
        <pc:spChg chg="mod ord">
          <ac:chgData name="Gary Short" userId="eef62e41c464fb15" providerId="LiveId" clId="{A5F25D5D-A7B5-4E31-BD09-8B031F53D32D}" dt="2024-03-27T10:13:25.449" v="124" actId="700"/>
          <ac:spMkLst>
            <pc:docMk/>
            <pc:sldMk cId="657526780" sldId="352"/>
            <ac:spMk id="3" creationId="{0A4600BE-2211-FEA3-879E-8579D04E19A6}"/>
          </ac:spMkLst>
        </pc:spChg>
        <pc:spChg chg="add del mod ord">
          <ac:chgData name="Gary Short" userId="eef62e41c464fb15" providerId="LiveId" clId="{A5F25D5D-A7B5-4E31-BD09-8B031F53D32D}" dt="2024-03-27T10:13:25.449" v="124" actId="700"/>
          <ac:spMkLst>
            <pc:docMk/>
            <pc:sldMk cId="657526780" sldId="352"/>
            <ac:spMk id="6" creationId="{9FB391E4-EE6B-3587-265C-7B1D2326B17D}"/>
          </ac:spMkLst>
        </pc:spChg>
        <pc:spChg chg="add mod ord">
          <ac:chgData name="Gary Short" userId="eef62e41c464fb15" providerId="LiveId" clId="{A5F25D5D-A7B5-4E31-BD09-8B031F53D32D}" dt="2024-03-27T10:13:25.449" v="124" actId="700"/>
          <ac:spMkLst>
            <pc:docMk/>
            <pc:sldMk cId="657526780" sldId="352"/>
            <ac:spMk id="7" creationId="{C232FBA8-7CF8-A383-796F-CCF0FC3BE6F4}"/>
          </ac:spMkLst>
        </pc:spChg>
        <pc:picChg chg="del">
          <ac:chgData name="Gary Short" userId="eef62e41c464fb15" providerId="LiveId" clId="{A5F25D5D-A7B5-4E31-BD09-8B031F53D32D}" dt="2024-03-27T10:10:09.223" v="122" actId="478"/>
          <ac:picMkLst>
            <pc:docMk/>
            <pc:sldMk cId="657526780" sldId="352"/>
            <ac:picMk id="5" creationId="{7F870BEA-830A-CB23-296A-422C6369C27F}"/>
          </ac:picMkLst>
        </pc:picChg>
      </pc:sldChg>
      <pc:sldChg chg="modNotesTx">
        <pc:chgData name="Gary Short" userId="eef62e41c464fb15" providerId="LiveId" clId="{A5F25D5D-A7B5-4E31-BD09-8B031F53D32D}" dt="2024-03-27T10:13:51.137" v="128" actId="20577"/>
        <pc:sldMkLst>
          <pc:docMk/>
          <pc:sldMk cId="2429718398" sldId="354"/>
        </pc:sldMkLst>
      </pc:sldChg>
      <pc:sldChg chg="modSp add mod">
        <pc:chgData name="Gary Short" userId="eef62e41c464fb15" providerId="LiveId" clId="{A5F25D5D-A7B5-4E31-BD09-8B031F53D32D}" dt="2024-03-27T09:47:22.292" v="23" actId="207"/>
        <pc:sldMkLst>
          <pc:docMk/>
          <pc:sldMk cId="2036440439" sldId="364"/>
        </pc:sldMkLst>
        <pc:spChg chg="mod">
          <ac:chgData name="Gary Short" userId="eef62e41c464fb15" providerId="LiveId" clId="{A5F25D5D-A7B5-4E31-BD09-8B031F53D32D}" dt="2024-03-27T09:47:22.292" v="23" actId="207"/>
          <ac:spMkLst>
            <pc:docMk/>
            <pc:sldMk cId="2036440439" sldId="364"/>
            <ac:spMk id="7" creationId="{F323EAFD-AF9E-6766-BF78-70206A1B4C7D}"/>
          </ac:spMkLst>
        </pc:spChg>
      </pc:sldChg>
      <pc:sldChg chg="modSp add mod">
        <pc:chgData name="Gary Short" userId="eef62e41c464fb15" providerId="LiveId" clId="{A5F25D5D-A7B5-4E31-BD09-8B031F53D32D}" dt="2024-03-27T09:49:17.292" v="55" actId="207"/>
        <pc:sldMkLst>
          <pc:docMk/>
          <pc:sldMk cId="1801849905" sldId="365"/>
        </pc:sldMkLst>
        <pc:spChg chg="mod">
          <ac:chgData name="Gary Short" userId="eef62e41c464fb15" providerId="LiveId" clId="{A5F25D5D-A7B5-4E31-BD09-8B031F53D32D}" dt="2024-03-27T09:49:17.292" v="55" actId="207"/>
          <ac:spMkLst>
            <pc:docMk/>
            <pc:sldMk cId="1801849905" sldId="365"/>
            <ac:spMk id="7" creationId="{1FA5D575-0063-8682-07AE-66CA943F2A54}"/>
          </ac:spMkLst>
        </pc:spChg>
      </pc:sldChg>
      <pc:sldChg chg="modSp add mod">
        <pc:chgData name="Gary Short" userId="eef62e41c464fb15" providerId="LiveId" clId="{A5F25D5D-A7B5-4E31-BD09-8B031F53D32D}" dt="2024-03-27T10:04:10.794" v="62" actId="207"/>
        <pc:sldMkLst>
          <pc:docMk/>
          <pc:sldMk cId="303856043" sldId="366"/>
        </pc:sldMkLst>
        <pc:spChg chg="mod">
          <ac:chgData name="Gary Short" userId="eef62e41c464fb15" providerId="LiveId" clId="{A5F25D5D-A7B5-4E31-BD09-8B031F53D32D}" dt="2024-03-27T10:04:10.794" v="62" actId="207"/>
          <ac:spMkLst>
            <pc:docMk/>
            <pc:sldMk cId="303856043" sldId="366"/>
            <ac:spMk id="7" creationId="{DB4E4328-52CA-BFE0-9EAF-A56EA6E92D9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66C9934-D827-4490-AA15-7F5330B4F032}" type="datetimeFigureOut">
              <a:rPr lang="en-GB" smtClean="0"/>
              <a:t>27/03/2024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F4088D3-5D75-477F-81AA-06A02D9B6FAC}" type="slidenum">
              <a:rPr lang="en-GB" smtClean="0"/>
              <a:t>‹#›</a:t>
            </a:fld>
            <a:endParaRPr lang="en-GB"/>
          </a:p>
        </p:txBody>
      </p:sp>
    </p:spTree>
    <p:extLst>
      <p:ext uri="{BB962C8B-B14F-4D97-AF65-F5344CB8AC3E}">
        <p14:creationId xmlns:p14="http://schemas.microsoft.com/office/powerpoint/2010/main" val="37927171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All content is copyright </a:t>
            </a:r>
            <a:r>
              <a:rPr lang="en-GB" dirty="0" err="1"/>
              <a:t>Darach</a:t>
            </a:r>
            <a:r>
              <a:rPr lang="en-GB" dirty="0"/>
              <a:t> AI Limited 2024. All rights reserved.</a:t>
            </a:r>
          </a:p>
          <a:p>
            <a:r>
              <a:rPr lang="en-GB" dirty="0"/>
              <a:t>See notes for slide explanation where required.</a:t>
            </a:r>
          </a:p>
          <a:p>
            <a:r>
              <a:rPr lang="en-GB" dirty="0"/>
              <a:t>Note: Due to NDA all code samples are only for the purpose of illustrating the point being made, it should not be assumed that they can be used in conjunction to form a working solution.</a:t>
            </a:r>
          </a:p>
          <a:p>
            <a:r>
              <a:rPr lang="en-GB" dirty="0"/>
              <a:t>Please contact gary@darach.ai with any queries.</a:t>
            </a:r>
          </a:p>
        </p:txBody>
      </p:sp>
      <p:sp>
        <p:nvSpPr>
          <p:cNvPr id="4" name="Slide Number Placeholder 3"/>
          <p:cNvSpPr>
            <a:spLocks noGrp="1"/>
          </p:cNvSpPr>
          <p:nvPr>
            <p:ph type="sldNum" sz="quarter" idx="5"/>
          </p:nvPr>
        </p:nvSpPr>
        <p:spPr/>
        <p:txBody>
          <a:bodyPr/>
          <a:lstStyle/>
          <a:p>
            <a:fld id="{7F4088D3-5D75-477F-81AA-06A02D9B6FAC}" type="slidenum">
              <a:rPr lang="en-GB" smtClean="0"/>
              <a:t>1</a:t>
            </a:fld>
            <a:endParaRPr lang="en-GB"/>
          </a:p>
        </p:txBody>
      </p:sp>
    </p:spTree>
    <p:extLst>
      <p:ext uri="{BB962C8B-B14F-4D97-AF65-F5344CB8AC3E}">
        <p14:creationId xmlns:p14="http://schemas.microsoft.com/office/powerpoint/2010/main" val="35606703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Traditionally the answer has been standard reports or output from a BI/Data Science team</a:t>
            </a:r>
          </a:p>
        </p:txBody>
      </p:sp>
      <p:sp>
        <p:nvSpPr>
          <p:cNvPr id="4" name="Slide Number Placeholder 3"/>
          <p:cNvSpPr>
            <a:spLocks noGrp="1"/>
          </p:cNvSpPr>
          <p:nvPr>
            <p:ph type="sldNum" sz="quarter" idx="5"/>
          </p:nvPr>
        </p:nvSpPr>
        <p:spPr/>
        <p:txBody>
          <a:bodyPr/>
          <a:lstStyle/>
          <a:p>
            <a:fld id="{7F4088D3-5D75-477F-81AA-06A02D9B6FAC}" type="slidenum">
              <a:rPr lang="en-GB" smtClean="0"/>
              <a:t>28</a:t>
            </a:fld>
            <a:endParaRPr lang="en-GB"/>
          </a:p>
        </p:txBody>
      </p:sp>
    </p:spTree>
    <p:extLst>
      <p:ext uri="{BB962C8B-B14F-4D97-AF65-F5344CB8AC3E}">
        <p14:creationId xmlns:p14="http://schemas.microsoft.com/office/powerpoint/2010/main" val="36095939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tried ‘democratising data science’ by training staff on dashboarding technology and then ‘letting them loose’ on the ODS; that worked about as well as you’d expect when the Spark/Hadoop cluster dumped 1.3TB of data onto the Tableau Server.</a:t>
            </a:r>
          </a:p>
        </p:txBody>
      </p:sp>
      <p:sp>
        <p:nvSpPr>
          <p:cNvPr id="4" name="Slide Number Placeholder 3"/>
          <p:cNvSpPr>
            <a:spLocks noGrp="1"/>
          </p:cNvSpPr>
          <p:nvPr>
            <p:ph type="sldNum" sz="quarter" idx="5"/>
          </p:nvPr>
        </p:nvSpPr>
        <p:spPr/>
        <p:txBody>
          <a:bodyPr/>
          <a:lstStyle/>
          <a:p>
            <a:fld id="{7F4088D3-5D75-477F-81AA-06A02D9B6FAC}" type="slidenum">
              <a:rPr lang="en-GB" smtClean="0"/>
              <a:t>29</a:t>
            </a:fld>
            <a:endParaRPr lang="en-GB"/>
          </a:p>
        </p:txBody>
      </p:sp>
    </p:spTree>
    <p:extLst>
      <p:ext uri="{BB962C8B-B14F-4D97-AF65-F5344CB8AC3E}">
        <p14:creationId xmlns:p14="http://schemas.microsoft.com/office/powerpoint/2010/main" val="10498053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Could generative AI be the answer; speaking ‘data store’ and explaining the result?</a:t>
            </a:r>
          </a:p>
        </p:txBody>
      </p:sp>
      <p:sp>
        <p:nvSpPr>
          <p:cNvPr id="4" name="Slide Number Placeholder 3"/>
          <p:cNvSpPr>
            <a:spLocks noGrp="1"/>
          </p:cNvSpPr>
          <p:nvPr>
            <p:ph type="sldNum" sz="quarter" idx="5"/>
          </p:nvPr>
        </p:nvSpPr>
        <p:spPr/>
        <p:txBody>
          <a:bodyPr/>
          <a:lstStyle/>
          <a:p>
            <a:fld id="{7F4088D3-5D75-477F-81AA-06A02D9B6FAC}" type="slidenum">
              <a:rPr lang="en-GB" smtClean="0"/>
              <a:t>30</a:t>
            </a:fld>
            <a:endParaRPr lang="en-GB"/>
          </a:p>
        </p:txBody>
      </p:sp>
    </p:spTree>
    <p:extLst>
      <p:ext uri="{BB962C8B-B14F-4D97-AF65-F5344CB8AC3E}">
        <p14:creationId xmlns:p14="http://schemas.microsoft.com/office/powerpoint/2010/main" val="40797304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want to use Azure AI Search to solve the data silo problem and OpenAI to solve the querying and explaining problem. Is there an Azure reference architecture for this type of solution?</a:t>
            </a:r>
          </a:p>
        </p:txBody>
      </p:sp>
      <p:sp>
        <p:nvSpPr>
          <p:cNvPr id="4" name="Slide Number Placeholder 3"/>
          <p:cNvSpPr>
            <a:spLocks noGrp="1"/>
          </p:cNvSpPr>
          <p:nvPr>
            <p:ph type="sldNum" sz="quarter" idx="5"/>
          </p:nvPr>
        </p:nvSpPr>
        <p:spPr/>
        <p:txBody>
          <a:bodyPr/>
          <a:lstStyle/>
          <a:p>
            <a:fld id="{7F4088D3-5D75-477F-81AA-06A02D9B6FAC}" type="slidenum">
              <a:rPr lang="en-GB" smtClean="0"/>
              <a:t>31</a:t>
            </a:fld>
            <a:endParaRPr lang="en-GB"/>
          </a:p>
        </p:txBody>
      </p:sp>
    </p:spTree>
    <p:extLst>
      <p:ext uri="{BB962C8B-B14F-4D97-AF65-F5344CB8AC3E}">
        <p14:creationId xmlns:p14="http://schemas.microsoft.com/office/powerpoint/2010/main" val="34357294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 there isn’t, so we’re amongst the first to try this solution, so we’ll just have to make it up as we go along.</a:t>
            </a:r>
          </a:p>
        </p:txBody>
      </p:sp>
      <p:sp>
        <p:nvSpPr>
          <p:cNvPr id="4" name="Slide Number Placeholder 3"/>
          <p:cNvSpPr>
            <a:spLocks noGrp="1"/>
          </p:cNvSpPr>
          <p:nvPr>
            <p:ph type="sldNum" sz="quarter" idx="5"/>
          </p:nvPr>
        </p:nvSpPr>
        <p:spPr/>
        <p:txBody>
          <a:bodyPr/>
          <a:lstStyle/>
          <a:p>
            <a:fld id="{7F4088D3-5D75-477F-81AA-06A02D9B6FAC}" type="slidenum">
              <a:rPr lang="en-GB" smtClean="0"/>
              <a:t>32</a:t>
            </a:fld>
            <a:endParaRPr lang="en-GB"/>
          </a:p>
        </p:txBody>
      </p:sp>
    </p:spTree>
    <p:extLst>
      <p:ext uri="{BB962C8B-B14F-4D97-AF65-F5344CB8AC3E}">
        <p14:creationId xmlns:p14="http://schemas.microsoft.com/office/powerpoint/2010/main" val="17915086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isn’t as big a problem as you think as most of the things you must do to fully architect this solution are the same as you’d do to architect any cloud data solution. You don’t get to skip it just cos you are using OpenAI, not does it suddenly become some kind of black magic just cos we’ve got </a:t>
            </a:r>
            <a:r>
              <a:rPr lang="en-GB" dirty="0" err="1"/>
              <a:t>GenAI</a:t>
            </a:r>
            <a:r>
              <a:rPr lang="en-GB" dirty="0"/>
              <a:t> in there.</a:t>
            </a:r>
          </a:p>
        </p:txBody>
      </p:sp>
      <p:sp>
        <p:nvSpPr>
          <p:cNvPr id="4" name="Slide Number Placeholder 3"/>
          <p:cNvSpPr>
            <a:spLocks noGrp="1"/>
          </p:cNvSpPr>
          <p:nvPr>
            <p:ph type="sldNum" sz="quarter" idx="5"/>
          </p:nvPr>
        </p:nvSpPr>
        <p:spPr/>
        <p:txBody>
          <a:bodyPr/>
          <a:lstStyle/>
          <a:p>
            <a:fld id="{7F4088D3-5D75-477F-81AA-06A02D9B6FAC}" type="slidenum">
              <a:rPr lang="en-GB" smtClean="0"/>
              <a:t>33</a:t>
            </a:fld>
            <a:endParaRPr lang="en-GB"/>
          </a:p>
        </p:txBody>
      </p:sp>
    </p:spTree>
    <p:extLst>
      <p:ext uri="{BB962C8B-B14F-4D97-AF65-F5344CB8AC3E}">
        <p14:creationId xmlns:p14="http://schemas.microsoft.com/office/powerpoint/2010/main" val="5020479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These are really the only bits that change.</a:t>
            </a:r>
          </a:p>
        </p:txBody>
      </p:sp>
      <p:sp>
        <p:nvSpPr>
          <p:cNvPr id="4" name="Slide Number Placeholder 3"/>
          <p:cNvSpPr>
            <a:spLocks noGrp="1"/>
          </p:cNvSpPr>
          <p:nvPr>
            <p:ph type="sldNum" sz="quarter" idx="5"/>
          </p:nvPr>
        </p:nvSpPr>
        <p:spPr/>
        <p:txBody>
          <a:bodyPr/>
          <a:lstStyle/>
          <a:p>
            <a:fld id="{7F4088D3-5D75-477F-81AA-06A02D9B6FAC}" type="slidenum">
              <a:rPr lang="en-GB" smtClean="0"/>
              <a:t>34</a:t>
            </a:fld>
            <a:endParaRPr lang="en-GB"/>
          </a:p>
        </p:txBody>
      </p:sp>
    </p:spTree>
    <p:extLst>
      <p:ext uri="{BB962C8B-B14F-4D97-AF65-F5344CB8AC3E}">
        <p14:creationId xmlns:p14="http://schemas.microsoft.com/office/powerpoint/2010/main" val="31955537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You don’t get to skip good </a:t>
            </a:r>
            <a:r>
              <a:rPr lang="en-GB" dirty="0" err="1"/>
              <a:t>devops</a:t>
            </a:r>
            <a:r>
              <a:rPr lang="en-GB" dirty="0"/>
              <a:t> practices just cos you’re using </a:t>
            </a:r>
            <a:r>
              <a:rPr lang="en-GB" dirty="0" err="1"/>
              <a:t>GenAI</a:t>
            </a:r>
            <a:endParaRPr lang="en-GB" dirty="0"/>
          </a:p>
        </p:txBody>
      </p:sp>
      <p:sp>
        <p:nvSpPr>
          <p:cNvPr id="4" name="Slide Number Placeholder 3"/>
          <p:cNvSpPr>
            <a:spLocks noGrp="1"/>
          </p:cNvSpPr>
          <p:nvPr>
            <p:ph type="sldNum" sz="quarter" idx="5"/>
          </p:nvPr>
        </p:nvSpPr>
        <p:spPr/>
        <p:txBody>
          <a:bodyPr/>
          <a:lstStyle/>
          <a:p>
            <a:fld id="{7F4088D3-5D75-477F-81AA-06A02D9B6FAC}" type="slidenum">
              <a:rPr lang="en-GB" smtClean="0"/>
              <a:t>44</a:t>
            </a:fld>
            <a:endParaRPr lang="en-GB"/>
          </a:p>
        </p:txBody>
      </p:sp>
    </p:spTree>
    <p:extLst>
      <p:ext uri="{BB962C8B-B14F-4D97-AF65-F5344CB8AC3E}">
        <p14:creationId xmlns:p14="http://schemas.microsoft.com/office/powerpoint/2010/main" val="7205752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will use this service to fix the data silo problem. We’ll take the heterogenous data and ‘stuff’ it into Azure AI Search so we can query it as if it’s a single homogeneous data store.</a:t>
            </a:r>
          </a:p>
        </p:txBody>
      </p:sp>
      <p:sp>
        <p:nvSpPr>
          <p:cNvPr id="4" name="Slide Number Placeholder 3"/>
          <p:cNvSpPr>
            <a:spLocks noGrp="1"/>
          </p:cNvSpPr>
          <p:nvPr>
            <p:ph type="sldNum" sz="quarter" idx="5"/>
          </p:nvPr>
        </p:nvSpPr>
        <p:spPr/>
        <p:txBody>
          <a:bodyPr/>
          <a:lstStyle/>
          <a:p>
            <a:fld id="{7F4088D3-5D75-477F-81AA-06A02D9B6FAC}" type="slidenum">
              <a:rPr lang="en-GB" smtClean="0"/>
              <a:t>48</a:t>
            </a:fld>
            <a:endParaRPr lang="en-GB"/>
          </a:p>
        </p:txBody>
      </p:sp>
    </p:spTree>
    <p:extLst>
      <p:ext uri="{BB962C8B-B14F-4D97-AF65-F5344CB8AC3E}">
        <p14:creationId xmlns:p14="http://schemas.microsoft.com/office/powerpoint/2010/main" val="12634653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Building the search experience includes the following tasks:</a:t>
            </a:r>
          </a:p>
          <a:p>
            <a:endParaRPr lang="en-GB" dirty="0"/>
          </a:p>
          <a:p>
            <a:pPr marL="228600" indent="-228600">
              <a:buAutoNum type="arabicPeriod"/>
            </a:pPr>
            <a:r>
              <a:rPr lang="en-GB" dirty="0"/>
              <a:t>Ensure Azure AI Search returns the best possible answers to any given query.</a:t>
            </a:r>
          </a:p>
          <a:p>
            <a:pPr marL="228600" indent="-228600">
              <a:buAutoNum type="arabicPeriod"/>
            </a:pPr>
            <a:r>
              <a:rPr lang="en-GB" dirty="0"/>
              <a:t>Ensure OpenAI generates the best possible query text from the user’s question</a:t>
            </a:r>
          </a:p>
          <a:p>
            <a:pPr marL="228600" indent="-228600">
              <a:buAutoNum type="arabicPeriod"/>
            </a:pPr>
            <a:r>
              <a:rPr lang="en-GB" dirty="0"/>
              <a:t>Ensure OpenAI generates the best possible explanation from the returned </a:t>
            </a:r>
            <a:r>
              <a:rPr lang="en-GB" dirty="0" err="1"/>
              <a:t>ResultsObject</a:t>
            </a:r>
            <a:r>
              <a:rPr lang="en-GB" dirty="0"/>
              <a:t>.</a:t>
            </a:r>
          </a:p>
          <a:p>
            <a:pPr marL="228600" indent="-228600">
              <a:buAutoNum type="arabicPeriod"/>
            </a:pPr>
            <a:endParaRPr lang="en-GB" dirty="0"/>
          </a:p>
          <a:p>
            <a:pPr marL="228600" indent="-228600">
              <a:buAutoNum type="arabicPeriod"/>
            </a:pPr>
            <a:endParaRPr lang="en-GB" dirty="0"/>
          </a:p>
        </p:txBody>
      </p:sp>
      <p:sp>
        <p:nvSpPr>
          <p:cNvPr id="4" name="Slide Number Placeholder 3"/>
          <p:cNvSpPr>
            <a:spLocks noGrp="1"/>
          </p:cNvSpPr>
          <p:nvPr>
            <p:ph type="sldNum" sz="quarter" idx="5"/>
          </p:nvPr>
        </p:nvSpPr>
        <p:spPr/>
        <p:txBody>
          <a:bodyPr/>
          <a:lstStyle/>
          <a:p>
            <a:fld id="{7F4088D3-5D75-477F-81AA-06A02D9B6FAC}" type="slidenum">
              <a:rPr lang="en-GB" smtClean="0"/>
              <a:t>55</a:t>
            </a:fld>
            <a:endParaRPr lang="en-GB"/>
          </a:p>
        </p:txBody>
      </p:sp>
    </p:spTree>
    <p:extLst>
      <p:ext uri="{BB962C8B-B14F-4D97-AF65-F5344CB8AC3E}">
        <p14:creationId xmlns:p14="http://schemas.microsoft.com/office/powerpoint/2010/main" val="22314529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Explain that predicting the future means different things to different companies. I can be what is the risk in this asset, how many widgets will I make next year, what will the price of coco beans be next year, etc.</a:t>
            </a:r>
          </a:p>
        </p:txBody>
      </p:sp>
      <p:sp>
        <p:nvSpPr>
          <p:cNvPr id="4" name="Slide Number Placeholder 3"/>
          <p:cNvSpPr>
            <a:spLocks noGrp="1"/>
          </p:cNvSpPr>
          <p:nvPr>
            <p:ph type="sldNum" sz="quarter" idx="5"/>
          </p:nvPr>
        </p:nvSpPr>
        <p:spPr/>
        <p:txBody>
          <a:bodyPr/>
          <a:lstStyle/>
          <a:p>
            <a:fld id="{7F4088D3-5D75-477F-81AA-06A02D9B6FAC}" type="slidenum">
              <a:rPr lang="en-GB" smtClean="0"/>
              <a:t>7</a:t>
            </a:fld>
            <a:endParaRPr lang="en-GB"/>
          </a:p>
        </p:txBody>
      </p:sp>
    </p:spTree>
    <p:extLst>
      <p:ext uri="{BB962C8B-B14F-4D97-AF65-F5344CB8AC3E}">
        <p14:creationId xmlns:p14="http://schemas.microsoft.com/office/powerpoint/2010/main" val="130683787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Let’s spend the next few slides optimising Azure AI Search…</a:t>
            </a:r>
          </a:p>
        </p:txBody>
      </p:sp>
      <p:sp>
        <p:nvSpPr>
          <p:cNvPr id="4" name="Slide Number Placeholder 3"/>
          <p:cNvSpPr>
            <a:spLocks noGrp="1"/>
          </p:cNvSpPr>
          <p:nvPr>
            <p:ph type="sldNum" sz="quarter" idx="5"/>
          </p:nvPr>
        </p:nvSpPr>
        <p:spPr/>
        <p:txBody>
          <a:bodyPr/>
          <a:lstStyle/>
          <a:p>
            <a:fld id="{7F4088D3-5D75-477F-81AA-06A02D9B6FAC}" type="slidenum">
              <a:rPr lang="en-GB" smtClean="0"/>
              <a:t>56</a:t>
            </a:fld>
            <a:endParaRPr lang="en-GB"/>
          </a:p>
        </p:txBody>
      </p:sp>
    </p:spTree>
    <p:extLst>
      <p:ext uri="{BB962C8B-B14F-4D97-AF65-F5344CB8AC3E}">
        <p14:creationId xmlns:p14="http://schemas.microsoft.com/office/powerpoint/2010/main" val="4186435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Now that Azure AI Search is configured to the best of our ability, we can turn our attention the OpenAI part of the solution.</a:t>
            </a:r>
          </a:p>
        </p:txBody>
      </p:sp>
      <p:sp>
        <p:nvSpPr>
          <p:cNvPr id="4" name="Slide Number Placeholder 3"/>
          <p:cNvSpPr>
            <a:spLocks noGrp="1"/>
          </p:cNvSpPr>
          <p:nvPr>
            <p:ph type="sldNum" sz="quarter" idx="5"/>
          </p:nvPr>
        </p:nvSpPr>
        <p:spPr/>
        <p:txBody>
          <a:bodyPr/>
          <a:lstStyle/>
          <a:p>
            <a:fld id="{7F4088D3-5D75-477F-81AA-06A02D9B6FAC}" type="slidenum">
              <a:rPr lang="en-GB" smtClean="0"/>
              <a:t>64</a:t>
            </a:fld>
            <a:endParaRPr lang="en-GB"/>
          </a:p>
        </p:txBody>
      </p:sp>
    </p:spTree>
    <p:extLst>
      <p:ext uri="{BB962C8B-B14F-4D97-AF65-F5344CB8AC3E}">
        <p14:creationId xmlns:p14="http://schemas.microsoft.com/office/powerpoint/2010/main" val="85559064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use ‘prompt stuffing’ to generate a better query text by inserting the user’s query into an optimised prompt.</a:t>
            </a:r>
          </a:p>
        </p:txBody>
      </p:sp>
      <p:sp>
        <p:nvSpPr>
          <p:cNvPr id="4" name="Slide Number Placeholder 3"/>
          <p:cNvSpPr>
            <a:spLocks noGrp="1"/>
          </p:cNvSpPr>
          <p:nvPr>
            <p:ph type="sldNum" sz="quarter" idx="5"/>
          </p:nvPr>
        </p:nvSpPr>
        <p:spPr/>
        <p:txBody>
          <a:bodyPr/>
          <a:lstStyle/>
          <a:p>
            <a:fld id="{7F4088D3-5D75-477F-81AA-06A02D9B6FAC}" type="slidenum">
              <a:rPr lang="en-GB" smtClean="0"/>
              <a:t>65</a:t>
            </a:fld>
            <a:endParaRPr lang="en-GB"/>
          </a:p>
        </p:txBody>
      </p:sp>
    </p:spTree>
    <p:extLst>
      <p:ext uri="{BB962C8B-B14F-4D97-AF65-F5344CB8AC3E}">
        <p14:creationId xmlns:p14="http://schemas.microsoft.com/office/powerpoint/2010/main" val="418664917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use ‘prompt engineering’ to ensure we are using the most optimal prompt. This prompt engineering is done ‘out </a:t>
            </a:r>
            <a:r>
              <a:rPr lang="en-GB"/>
              <a:t>of band’ </a:t>
            </a:r>
            <a:r>
              <a:rPr lang="en-GB" dirty="0"/>
              <a:t>and is achieved by a </a:t>
            </a:r>
            <a:r>
              <a:rPr lang="en-GB" dirty="0" err="1"/>
              <a:t>Darach</a:t>
            </a:r>
            <a:r>
              <a:rPr lang="en-GB" dirty="0"/>
              <a:t> AI proprietary workshop model where we elicit more and more optimal prompts from subject matter experts using Likert scale analysis of OpenAI provided explanation of it’s own optimisation. Improvements are made until users agree we have coalesced to the best solution. This proprietary methodology places some quantitative rigor around ‘prompt/intent engineering’</a:t>
            </a:r>
          </a:p>
        </p:txBody>
      </p:sp>
      <p:sp>
        <p:nvSpPr>
          <p:cNvPr id="4" name="Slide Number Placeholder 3"/>
          <p:cNvSpPr>
            <a:spLocks noGrp="1"/>
          </p:cNvSpPr>
          <p:nvPr>
            <p:ph type="sldNum" sz="quarter" idx="5"/>
          </p:nvPr>
        </p:nvSpPr>
        <p:spPr/>
        <p:txBody>
          <a:bodyPr/>
          <a:lstStyle/>
          <a:p>
            <a:fld id="{7F4088D3-5D75-477F-81AA-06A02D9B6FAC}" type="slidenum">
              <a:rPr lang="en-GB" smtClean="0"/>
              <a:t>66</a:t>
            </a:fld>
            <a:endParaRPr lang="en-GB"/>
          </a:p>
        </p:txBody>
      </p:sp>
    </p:spTree>
    <p:extLst>
      <p:ext uri="{BB962C8B-B14F-4D97-AF65-F5344CB8AC3E}">
        <p14:creationId xmlns:p14="http://schemas.microsoft.com/office/powerpoint/2010/main" val="297604823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Explain to the audience that any LLM operates in one of three approaches. Explain what each of the approaches means.</a:t>
            </a:r>
          </a:p>
        </p:txBody>
      </p:sp>
      <p:sp>
        <p:nvSpPr>
          <p:cNvPr id="4" name="Slide Number Placeholder 3"/>
          <p:cNvSpPr>
            <a:spLocks noGrp="1"/>
          </p:cNvSpPr>
          <p:nvPr>
            <p:ph type="sldNum" sz="quarter" idx="5"/>
          </p:nvPr>
        </p:nvSpPr>
        <p:spPr/>
        <p:txBody>
          <a:bodyPr/>
          <a:lstStyle/>
          <a:p>
            <a:fld id="{7F4088D3-5D75-477F-81AA-06A02D9B6FAC}" type="slidenum">
              <a:rPr lang="en-GB" smtClean="0"/>
              <a:t>68</a:t>
            </a:fld>
            <a:endParaRPr lang="en-GB"/>
          </a:p>
        </p:txBody>
      </p:sp>
    </p:spTree>
    <p:extLst>
      <p:ext uri="{BB962C8B-B14F-4D97-AF65-F5344CB8AC3E}">
        <p14:creationId xmlns:p14="http://schemas.microsoft.com/office/powerpoint/2010/main" val="314940320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Show an example of RTR. Explain what this code is doing. Explain that the prompt used here undergoes the same ‘prompt engineering’ workshopping that the query prompt goes through..</a:t>
            </a:r>
          </a:p>
        </p:txBody>
      </p:sp>
      <p:sp>
        <p:nvSpPr>
          <p:cNvPr id="4" name="Slide Number Placeholder 3"/>
          <p:cNvSpPr>
            <a:spLocks noGrp="1"/>
          </p:cNvSpPr>
          <p:nvPr>
            <p:ph type="sldNum" sz="quarter" idx="5"/>
          </p:nvPr>
        </p:nvSpPr>
        <p:spPr/>
        <p:txBody>
          <a:bodyPr/>
          <a:lstStyle/>
          <a:p>
            <a:fld id="{7F4088D3-5D75-477F-81AA-06A02D9B6FAC}" type="slidenum">
              <a:rPr lang="en-GB" smtClean="0"/>
              <a:t>69</a:t>
            </a:fld>
            <a:endParaRPr lang="en-GB"/>
          </a:p>
        </p:txBody>
      </p:sp>
    </p:spTree>
    <p:extLst>
      <p:ext uri="{BB962C8B-B14F-4D97-AF65-F5344CB8AC3E}">
        <p14:creationId xmlns:p14="http://schemas.microsoft.com/office/powerpoint/2010/main" val="148228303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Explain what LLM roles are and how we set up both the system and user roles to obtain the best possible explanation of the </a:t>
            </a:r>
            <a:r>
              <a:rPr lang="en-GB" dirty="0" err="1"/>
              <a:t>ResultObject</a:t>
            </a:r>
            <a:r>
              <a:rPr lang="en-GB" dirty="0"/>
              <a:t> returned from Azure AI Search</a:t>
            </a:r>
          </a:p>
        </p:txBody>
      </p:sp>
      <p:sp>
        <p:nvSpPr>
          <p:cNvPr id="4" name="Slide Number Placeholder 3"/>
          <p:cNvSpPr>
            <a:spLocks noGrp="1"/>
          </p:cNvSpPr>
          <p:nvPr>
            <p:ph type="sldNum" sz="quarter" idx="5"/>
          </p:nvPr>
        </p:nvSpPr>
        <p:spPr/>
        <p:txBody>
          <a:bodyPr/>
          <a:lstStyle/>
          <a:p>
            <a:fld id="{7F4088D3-5D75-477F-81AA-06A02D9B6FAC}" type="slidenum">
              <a:rPr lang="en-GB" smtClean="0"/>
              <a:t>70</a:t>
            </a:fld>
            <a:endParaRPr lang="en-GB"/>
          </a:p>
        </p:txBody>
      </p:sp>
    </p:spTree>
    <p:extLst>
      <p:ext uri="{BB962C8B-B14F-4D97-AF65-F5344CB8AC3E}">
        <p14:creationId xmlns:p14="http://schemas.microsoft.com/office/powerpoint/2010/main" val="145348605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the next few slides show how the LLM understands the intent of the user’s search and that intent can be used to ascertain whether or not further queries have to be executed, either against the Azure AI Search corpus, or against allowed in house or third party data (when operating in the Read Retrieve Read approach)</a:t>
            </a:r>
          </a:p>
        </p:txBody>
      </p:sp>
      <p:sp>
        <p:nvSpPr>
          <p:cNvPr id="4" name="Slide Number Placeholder 3"/>
          <p:cNvSpPr>
            <a:spLocks noGrp="1"/>
          </p:cNvSpPr>
          <p:nvPr>
            <p:ph type="sldNum" sz="quarter" idx="5"/>
          </p:nvPr>
        </p:nvSpPr>
        <p:spPr/>
        <p:txBody>
          <a:bodyPr/>
          <a:lstStyle/>
          <a:p>
            <a:fld id="{7F4088D3-5D75-477F-81AA-06A02D9B6FAC}" type="slidenum">
              <a:rPr lang="en-GB" smtClean="0"/>
              <a:t>71</a:t>
            </a:fld>
            <a:endParaRPr lang="en-GB"/>
          </a:p>
        </p:txBody>
      </p:sp>
    </p:spTree>
    <p:extLst>
      <p:ext uri="{BB962C8B-B14F-4D97-AF65-F5344CB8AC3E}">
        <p14:creationId xmlns:p14="http://schemas.microsoft.com/office/powerpoint/2010/main" val="320991082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For the rest of the talk, explain to the audience how we cannot avoid the rest of the ‘best practice’ for putting a cloud based product into production. Start with scaling a performance.</a:t>
            </a:r>
          </a:p>
        </p:txBody>
      </p:sp>
      <p:sp>
        <p:nvSpPr>
          <p:cNvPr id="4" name="Slide Number Placeholder 3"/>
          <p:cNvSpPr>
            <a:spLocks noGrp="1"/>
          </p:cNvSpPr>
          <p:nvPr>
            <p:ph type="sldNum" sz="quarter" idx="5"/>
          </p:nvPr>
        </p:nvSpPr>
        <p:spPr/>
        <p:txBody>
          <a:bodyPr/>
          <a:lstStyle/>
          <a:p>
            <a:fld id="{7F4088D3-5D75-477F-81AA-06A02D9B6FAC}" type="slidenum">
              <a:rPr lang="en-GB" smtClean="0"/>
              <a:t>76</a:t>
            </a:fld>
            <a:endParaRPr lang="en-GB"/>
          </a:p>
        </p:txBody>
      </p:sp>
    </p:spTree>
    <p:extLst>
      <p:ext uri="{BB962C8B-B14F-4D97-AF65-F5344CB8AC3E}">
        <p14:creationId xmlns:p14="http://schemas.microsoft.com/office/powerpoint/2010/main" val="399884913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Explain that services can have many indexes (this one has three) and whilst only one of the indexes may be under performing, partitions and replicas can only be increased at the service level, not at the index level; so either increase them and take the benefit for all indexes, including the underperforming one or, if the ‘bad’ index is several standard deviations from the others, then isolate that index in its own service.</a:t>
            </a:r>
          </a:p>
        </p:txBody>
      </p:sp>
      <p:sp>
        <p:nvSpPr>
          <p:cNvPr id="4" name="Slide Number Placeholder 3"/>
          <p:cNvSpPr>
            <a:spLocks noGrp="1"/>
          </p:cNvSpPr>
          <p:nvPr>
            <p:ph type="sldNum" sz="quarter" idx="5"/>
          </p:nvPr>
        </p:nvSpPr>
        <p:spPr/>
        <p:txBody>
          <a:bodyPr/>
          <a:lstStyle/>
          <a:p>
            <a:fld id="{7F4088D3-5D75-477F-81AA-06A02D9B6FAC}" type="slidenum">
              <a:rPr lang="en-GB" smtClean="0"/>
              <a:t>79</a:t>
            </a:fld>
            <a:endParaRPr lang="en-GB"/>
          </a:p>
        </p:txBody>
      </p:sp>
    </p:spTree>
    <p:extLst>
      <p:ext uri="{BB962C8B-B14F-4D97-AF65-F5344CB8AC3E}">
        <p14:creationId xmlns:p14="http://schemas.microsoft.com/office/powerpoint/2010/main" val="32082994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actual problem is under NDA so frame a problem in the same space. We need an organisation rapidly and messily decoupled from the enterprise, resulting in data silos and an organisation lacking in the BI skills provide/use/self-serve BI information.</a:t>
            </a:r>
          </a:p>
        </p:txBody>
      </p:sp>
      <p:sp>
        <p:nvSpPr>
          <p:cNvPr id="4" name="Slide Number Placeholder 3"/>
          <p:cNvSpPr>
            <a:spLocks noGrp="1"/>
          </p:cNvSpPr>
          <p:nvPr>
            <p:ph type="sldNum" sz="quarter" idx="5"/>
          </p:nvPr>
        </p:nvSpPr>
        <p:spPr/>
        <p:txBody>
          <a:bodyPr/>
          <a:lstStyle/>
          <a:p>
            <a:fld id="{7F4088D3-5D75-477F-81AA-06A02D9B6FAC}" type="slidenum">
              <a:rPr lang="en-GB" smtClean="0"/>
              <a:t>20</a:t>
            </a:fld>
            <a:endParaRPr lang="en-GB"/>
          </a:p>
        </p:txBody>
      </p:sp>
    </p:spTree>
    <p:extLst>
      <p:ext uri="{BB962C8B-B14F-4D97-AF65-F5344CB8AC3E}">
        <p14:creationId xmlns:p14="http://schemas.microsoft.com/office/powerpoint/2010/main" val="278668852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the next few slides, so the use of caching in a </a:t>
            </a:r>
            <a:r>
              <a:rPr lang="en-GB" dirty="0" err="1"/>
              <a:t>GenAI</a:t>
            </a:r>
            <a:r>
              <a:rPr lang="en-GB" dirty="0"/>
              <a:t> solution. Remember to cache the LLM improved search text and not the original query provided by the user.</a:t>
            </a:r>
          </a:p>
        </p:txBody>
      </p:sp>
      <p:sp>
        <p:nvSpPr>
          <p:cNvPr id="4" name="Slide Number Placeholder 3"/>
          <p:cNvSpPr>
            <a:spLocks noGrp="1"/>
          </p:cNvSpPr>
          <p:nvPr>
            <p:ph type="sldNum" sz="quarter" idx="5"/>
          </p:nvPr>
        </p:nvSpPr>
        <p:spPr/>
        <p:txBody>
          <a:bodyPr/>
          <a:lstStyle/>
          <a:p>
            <a:fld id="{7F4088D3-5D75-477F-81AA-06A02D9B6FAC}" type="slidenum">
              <a:rPr lang="en-GB" smtClean="0"/>
              <a:t>80</a:t>
            </a:fld>
            <a:endParaRPr lang="en-GB"/>
          </a:p>
        </p:txBody>
      </p:sp>
    </p:spTree>
    <p:extLst>
      <p:ext uri="{BB962C8B-B14F-4D97-AF65-F5344CB8AC3E}">
        <p14:creationId xmlns:p14="http://schemas.microsoft.com/office/powerpoint/2010/main" val="391047157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Secure this application as normal</a:t>
            </a:r>
          </a:p>
        </p:txBody>
      </p:sp>
      <p:sp>
        <p:nvSpPr>
          <p:cNvPr id="4" name="Slide Number Placeholder 3"/>
          <p:cNvSpPr>
            <a:spLocks noGrp="1"/>
          </p:cNvSpPr>
          <p:nvPr>
            <p:ph type="sldNum" sz="quarter" idx="5"/>
          </p:nvPr>
        </p:nvSpPr>
        <p:spPr/>
        <p:txBody>
          <a:bodyPr/>
          <a:lstStyle/>
          <a:p>
            <a:fld id="{7F4088D3-5D75-477F-81AA-06A02D9B6FAC}" type="slidenum">
              <a:rPr lang="en-GB" smtClean="0"/>
              <a:t>84</a:t>
            </a:fld>
            <a:endParaRPr lang="en-GB"/>
          </a:p>
        </p:txBody>
      </p:sp>
    </p:spTree>
    <p:extLst>
      <p:ext uri="{BB962C8B-B14F-4D97-AF65-F5344CB8AC3E}">
        <p14:creationId xmlns:p14="http://schemas.microsoft.com/office/powerpoint/2010/main" val="274529080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Remember you still have to comply with data privacy and compliance</a:t>
            </a:r>
          </a:p>
        </p:txBody>
      </p:sp>
      <p:sp>
        <p:nvSpPr>
          <p:cNvPr id="4" name="Slide Number Placeholder 3"/>
          <p:cNvSpPr>
            <a:spLocks noGrp="1"/>
          </p:cNvSpPr>
          <p:nvPr>
            <p:ph type="sldNum" sz="quarter" idx="5"/>
          </p:nvPr>
        </p:nvSpPr>
        <p:spPr/>
        <p:txBody>
          <a:bodyPr/>
          <a:lstStyle/>
          <a:p>
            <a:fld id="{7F4088D3-5D75-477F-81AA-06A02D9B6FAC}" type="slidenum">
              <a:rPr lang="en-GB" smtClean="0"/>
              <a:t>85</a:t>
            </a:fld>
            <a:endParaRPr lang="en-GB"/>
          </a:p>
        </p:txBody>
      </p:sp>
    </p:spTree>
    <p:extLst>
      <p:ext uri="{BB962C8B-B14F-4D97-AF65-F5344CB8AC3E}">
        <p14:creationId xmlns:p14="http://schemas.microsoft.com/office/powerpoint/2010/main" val="83937154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Explain that you can preprocess the data before uploading, either by doing it in a script and then uploading the data or, if you want your ingestion to be orchestrated by Data Factory, then codify your preprocessing in an Azure Function and call it from Data Factory.</a:t>
            </a:r>
          </a:p>
        </p:txBody>
      </p:sp>
      <p:sp>
        <p:nvSpPr>
          <p:cNvPr id="4" name="Slide Number Placeholder 3"/>
          <p:cNvSpPr>
            <a:spLocks noGrp="1"/>
          </p:cNvSpPr>
          <p:nvPr>
            <p:ph type="sldNum" sz="quarter" idx="5"/>
          </p:nvPr>
        </p:nvSpPr>
        <p:spPr/>
        <p:txBody>
          <a:bodyPr/>
          <a:lstStyle/>
          <a:p>
            <a:fld id="{7F4088D3-5D75-477F-81AA-06A02D9B6FAC}" type="slidenum">
              <a:rPr lang="en-GB" smtClean="0"/>
              <a:t>88</a:t>
            </a:fld>
            <a:endParaRPr lang="en-GB"/>
          </a:p>
        </p:txBody>
      </p:sp>
    </p:spTree>
    <p:extLst>
      <p:ext uri="{BB962C8B-B14F-4D97-AF65-F5344CB8AC3E}">
        <p14:creationId xmlns:p14="http://schemas.microsoft.com/office/powerpoint/2010/main" val="334380022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Explain that you can also use skills to ‘clean’ your data.</a:t>
            </a:r>
          </a:p>
        </p:txBody>
      </p:sp>
      <p:sp>
        <p:nvSpPr>
          <p:cNvPr id="4" name="Slide Number Placeholder 3"/>
          <p:cNvSpPr>
            <a:spLocks noGrp="1"/>
          </p:cNvSpPr>
          <p:nvPr>
            <p:ph type="sldNum" sz="quarter" idx="5"/>
          </p:nvPr>
        </p:nvSpPr>
        <p:spPr/>
        <p:txBody>
          <a:bodyPr/>
          <a:lstStyle/>
          <a:p>
            <a:fld id="{7F4088D3-5D75-477F-81AA-06A02D9B6FAC}" type="slidenum">
              <a:rPr lang="en-GB" smtClean="0"/>
              <a:t>89</a:t>
            </a:fld>
            <a:endParaRPr lang="en-GB"/>
          </a:p>
        </p:txBody>
      </p:sp>
    </p:spTree>
    <p:extLst>
      <p:ext uri="{BB962C8B-B14F-4D97-AF65-F5344CB8AC3E}">
        <p14:creationId xmlns:p14="http://schemas.microsoft.com/office/powerpoint/2010/main" val="3246609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You have to log and monitor your application, just like normal, note this is different from auditing the performance of the prompt engineering and results explaining over time. You have to do both as there is a probability that they will suffer entropy over time. </a:t>
            </a:r>
          </a:p>
        </p:txBody>
      </p:sp>
      <p:sp>
        <p:nvSpPr>
          <p:cNvPr id="4" name="Slide Number Placeholder 3"/>
          <p:cNvSpPr>
            <a:spLocks noGrp="1"/>
          </p:cNvSpPr>
          <p:nvPr>
            <p:ph type="sldNum" sz="quarter" idx="5"/>
          </p:nvPr>
        </p:nvSpPr>
        <p:spPr/>
        <p:txBody>
          <a:bodyPr/>
          <a:lstStyle/>
          <a:p>
            <a:fld id="{7F4088D3-5D75-477F-81AA-06A02D9B6FAC}" type="slidenum">
              <a:rPr lang="en-GB" smtClean="0"/>
              <a:t>94</a:t>
            </a:fld>
            <a:endParaRPr lang="en-GB"/>
          </a:p>
        </p:txBody>
      </p:sp>
    </p:spTree>
    <p:extLst>
      <p:ext uri="{BB962C8B-B14F-4D97-AF65-F5344CB8AC3E}">
        <p14:creationId xmlns:p14="http://schemas.microsoft.com/office/powerpoint/2010/main" val="40489307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Azure AI Search indexes will also suffer entropy over time, so ensure you curate to maintain optimal performance. </a:t>
            </a:r>
          </a:p>
        </p:txBody>
      </p:sp>
      <p:sp>
        <p:nvSpPr>
          <p:cNvPr id="4" name="Slide Number Placeholder 3"/>
          <p:cNvSpPr>
            <a:spLocks noGrp="1"/>
          </p:cNvSpPr>
          <p:nvPr>
            <p:ph type="sldNum" sz="quarter" idx="5"/>
          </p:nvPr>
        </p:nvSpPr>
        <p:spPr/>
        <p:txBody>
          <a:bodyPr/>
          <a:lstStyle/>
          <a:p>
            <a:fld id="{7F4088D3-5D75-477F-81AA-06A02D9B6FAC}" type="slidenum">
              <a:rPr lang="en-GB" smtClean="0"/>
              <a:t>97</a:t>
            </a:fld>
            <a:endParaRPr lang="en-GB"/>
          </a:p>
        </p:txBody>
      </p:sp>
    </p:spTree>
    <p:extLst>
      <p:ext uri="{BB962C8B-B14F-4D97-AF65-F5344CB8AC3E}">
        <p14:creationId xmlns:p14="http://schemas.microsoft.com/office/powerpoint/2010/main" val="16017916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is where you monitor the success of the ‘prompt engineering’ of the querying and results explanation. If you detect entropy then redo the ‘prompt engineering’ workshops. Don’t forget to include the Azure AI Search side of things. In the next few slides demonstrate that the Scoring Profiles could also suffer entropy and how to fix it.</a:t>
            </a:r>
          </a:p>
        </p:txBody>
      </p:sp>
      <p:sp>
        <p:nvSpPr>
          <p:cNvPr id="4" name="Slide Number Placeholder 3"/>
          <p:cNvSpPr>
            <a:spLocks noGrp="1"/>
          </p:cNvSpPr>
          <p:nvPr>
            <p:ph type="sldNum" sz="quarter" idx="5"/>
          </p:nvPr>
        </p:nvSpPr>
        <p:spPr/>
        <p:txBody>
          <a:bodyPr/>
          <a:lstStyle/>
          <a:p>
            <a:fld id="{7F4088D3-5D75-477F-81AA-06A02D9B6FAC}" type="slidenum">
              <a:rPr lang="en-GB" smtClean="0"/>
              <a:t>98</a:t>
            </a:fld>
            <a:endParaRPr lang="en-GB"/>
          </a:p>
        </p:txBody>
      </p:sp>
    </p:spTree>
    <p:extLst>
      <p:ext uri="{BB962C8B-B14F-4D97-AF65-F5344CB8AC3E}">
        <p14:creationId xmlns:p14="http://schemas.microsoft.com/office/powerpoint/2010/main" val="38517112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problem space is going to be public transport suddenly privatised from the metropolis of ‘</a:t>
            </a:r>
            <a:r>
              <a:rPr lang="en-GB" dirty="0" err="1"/>
              <a:t>Garyopolus</a:t>
            </a:r>
            <a:r>
              <a:rPr lang="en-GB" dirty="0"/>
              <a:t>’</a:t>
            </a:r>
          </a:p>
        </p:txBody>
      </p:sp>
      <p:sp>
        <p:nvSpPr>
          <p:cNvPr id="4" name="Slide Number Placeholder 3"/>
          <p:cNvSpPr>
            <a:spLocks noGrp="1"/>
          </p:cNvSpPr>
          <p:nvPr>
            <p:ph type="sldNum" sz="quarter" idx="5"/>
          </p:nvPr>
        </p:nvSpPr>
        <p:spPr/>
        <p:txBody>
          <a:bodyPr/>
          <a:lstStyle/>
          <a:p>
            <a:fld id="{7F4088D3-5D75-477F-81AA-06A02D9B6FAC}" type="slidenum">
              <a:rPr lang="en-GB" smtClean="0"/>
              <a:t>22</a:t>
            </a:fld>
            <a:endParaRPr lang="en-GB"/>
          </a:p>
        </p:txBody>
      </p:sp>
    </p:spTree>
    <p:extLst>
      <p:ext uri="{BB962C8B-B14F-4D97-AF65-F5344CB8AC3E}">
        <p14:creationId xmlns:p14="http://schemas.microsoft.com/office/powerpoint/2010/main" val="6619049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Enumerate the data silos</a:t>
            </a:r>
          </a:p>
        </p:txBody>
      </p:sp>
      <p:sp>
        <p:nvSpPr>
          <p:cNvPr id="4" name="Slide Number Placeholder 3"/>
          <p:cNvSpPr>
            <a:spLocks noGrp="1"/>
          </p:cNvSpPr>
          <p:nvPr>
            <p:ph type="sldNum" sz="quarter" idx="5"/>
          </p:nvPr>
        </p:nvSpPr>
        <p:spPr/>
        <p:txBody>
          <a:bodyPr/>
          <a:lstStyle/>
          <a:p>
            <a:fld id="{7F4088D3-5D75-477F-81AA-06A02D9B6FAC}" type="slidenum">
              <a:rPr lang="en-GB" smtClean="0"/>
              <a:t>23</a:t>
            </a:fld>
            <a:endParaRPr lang="en-GB"/>
          </a:p>
        </p:txBody>
      </p:sp>
    </p:spTree>
    <p:extLst>
      <p:ext uri="{BB962C8B-B14F-4D97-AF65-F5344CB8AC3E}">
        <p14:creationId xmlns:p14="http://schemas.microsoft.com/office/powerpoint/2010/main" val="25201845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Route data is held as a graph in Neo4J</a:t>
            </a:r>
          </a:p>
        </p:txBody>
      </p:sp>
      <p:sp>
        <p:nvSpPr>
          <p:cNvPr id="4" name="Slide Number Placeholder 3"/>
          <p:cNvSpPr>
            <a:spLocks noGrp="1"/>
          </p:cNvSpPr>
          <p:nvPr>
            <p:ph type="sldNum" sz="quarter" idx="5"/>
          </p:nvPr>
        </p:nvSpPr>
        <p:spPr/>
        <p:txBody>
          <a:bodyPr/>
          <a:lstStyle/>
          <a:p>
            <a:fld id="{7F4088D3-5D75-477F-81AA-06A02D9B6FAC}" type="slidenum">
              <a:rPr lang="en-GB" smtClean="0"/>
              <a:t>24</a:t>
            </a:fld>
            <a:endParaRPr lang="en-GB"/>
          </a:p>
        </p:txBody>
      </p:sp>
    </p:spTree>
    <p:extLst>
      <p:ext uri="{BB962C8B-B14F-4D97-AF65-F5344CB8AC3E}">
        <p14:creationId xmlns:p14="http://schemas.microsoft.com/office/powerpoint/2010/main" val="21457387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HR data is held in </a:t>
            </a:r>
            <a:r>
              <a:rPr lang="en-GB" dirty="0" err="1"/>
              <a:t>Sql</a:t>
            </a:r>
            <a:r>
              <a:rPr lang="en-GB" dirty="0"/>
              <a:t> Server</a:t>
            </a:r>
          </a:p>
        </p:txBody>
      </p:sp>
      <p:sp>
        <p:nvSpPr>
          <p:cNvPr id="4" name="Slide Number Placeholder 3"/>
          <p:cNvSpPr>
            <a:spLocks noGrp="1"/>
          </p:cNvSpPr>
          <p:nvPr>
            <p:ph type="sldNum" sz="quarter" idx="5"/>
          </p:nvPr>
        </p:nvSpPr>
        <p:spPr/>
        <p:txBody>
          <a:bodyPr/>
          <a:lstStyle/>
          <a:p>
            <a:fld id="{7F4088D3-5D75-477F-81AA-06A02D9B6FAC}" type="slidenum">
              <a:rPr lang="en-GB" smtClean="0"/>
              <a:t>25</a:t>
            </a:fld>
            <a:endParaRPr lang="en-GB"/>
          </a:p>
        </p:txBody>
      </p:sp>
    </p:spTree>
    <p:extLst>
      <p:ext uri="{BB962C8B-B14F-4D97-AF65-F5344CB8AC3E}">
        <p14:creationId xmlns:p14="http://schemas.microsoft.com/office/powerpoint/2010/main" val="13936399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Accounts data is held in MongoDB</a:t>
            </a:r>
          </a:p>
        </p:txBody>
      </p:sp>
      <p:sp>
        <p:nvSpPr>
          <p:cNvPr id="4" name="Slide Number Placeholder 3"/>
          <p:cNvSpPr>
            <a:spLocks noGrp="1"/>
          </p:cNvSpPr>
          <p:nvPr>
            <p:ph type="sldNum" sz="quarter" idx="5"/>
          </p:nvPr>
        </p:nvSpPr>
        <p:spPr/>
        <p:txBody>
          <a:bodyPr/>
          <a:lstStyle/>
          <a:p>
            <a:fld id="{7F4088D3-5D75-477F-81AA-06A02D9B6FAC}" type="slidenum">
              <a:rPr lang="en-GB" smtClean="0"/>
              <a:t>26</a:t>
            </a:fld>
            <a:endParaRPr lang="en-GB"/>
          </a:p>
        </p:txBody>
      </p:sp>
    </p:spTree>
    <p:extLst>
      <p:ext uri="{BB962C8B-B14F-4D97-AF65-F5344CB8AC3E}">
        <p14:creationId xmlns:p14="http://schemas.microsoft.com/office/powerpoint/2010/main" val="18096835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Managers don’t speak ‘data store’ nor do they speak ‘</a:t>
            </a:r>
            <a:r>
              <a:rPr lang="en-GB" dirty="0" err="1"/>
              <a:t>PowerBI</a:t>
            </a:r>
            <a:r>
              <a:rPr lang="en-GB" dirty="0"/>
              <a:t>’ and so can’t extract actionable information from the data silos.</a:t>
            </a:r>
          </a:p>
        </p:txBody>
      </p:sp>
      <p:sp>
        <p:nvSpPr>
          <p:cNvPr id="4" name="Slide Number Placeholder 3"/>
          <p:cNvSpPr>
            <a:spLocks noGrp="1"/>
          </p:cNvSpPr>
          <p:nvPr>
            <p:ph type="sldNum" sz="quarter" idx="5"/>
          </p:nvPr>
        </p:nvSpPr>
        <p:spPr/>
        <p:txBody>
          <a:bodyPr/>
          <a:lstStyle/>
          <a:p>
            <a:fld id="{7F4088D3-5D75-477F-81AA-06A02D9B6FAC}" type="slidenum">
              <a:rPr lang="en-GB" smtClean="0"/>
              <a:t>27</a:t>
            </a:fld>
            <a:endParaRPr lang="en-GB"/>
          </a:p>
        </p:txBody>
      </p:sp>
    </p:spTree>
    <p:extLst>
      <p:ext uri="{BB962C8B-B14F-4D97-AF65-F5344CB8AC3E}">
        <p14:creationId xmlns:p14="http://schemas.microsoft.com/office/powerpoint/2010/main" val="31256664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43E4E0-3E92-DB02-6DD6-37AE806162C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2995B65D-A2F7-5110-B484-E850700E898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026A9B0C-49E3-F02F-EAE1-6438F21A8251}"/>
              </a:ext>
            </a:extLst>
          </p:cNvPr>
          <p:cNvSpPr>
            <a:spLocks noGrp="1"/>
          </p:cNvSpPr>
          <p:nvPr>
            <p:ph type="dt" sz="half" idx="10"/>
          </p:nvPr>
        </p:nvSpPr>
        <p:spPr/>
        <p:txBody>
          <a:bodyPr/>
          <a:lstStyle/>
          <a:p>
            <a:fld id="{087A8868-3FEC-4ABF-8918-1BC5EA14C3DE}" type="datetime1">
              <a:rPr lang="en-GB" smtClean="0"/>
              <a:t>27/03/2024</a:t>
            </a:fld>
            <a:endParaRPr lang="en-GB"/>
          </a:p>
        </p:txBody>
      </p:sp>
      <p:sp>
        <p:nvSpPr>
          <p:cNvPr id="5" name="Footer Placeholder 4">
            <a:extLst>
              <a:ext uri="{FF2B5EF4-FFF2-40B4-BE49-F238E27FC236}">
                <a16:creationId xmlns:a16="http://schemas.microsoft.com/office/drawing/2014/main" id="{7D954D75-8856-E76B-DC1D-04634C16312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F0357494-71BC-E371-97EE-5358B8D00A85}"/>
              </a:ext>
            </a:extLst>
          </p:cNvPr>
          <p:cNvSpPr>
            <a:spLocks noGrp="1"/>
          </p:cNvSpPr>
          <p:nvPr>
            <p:ph type="sldNum" sz="quarter" idx="12"/>
          </p:nvPr>
        </p:nvSpPr>
        <p:spPr/>
        <p:txBody>
          <a:bodyPr/>
          <a:lstStyle/>
          <a:p>
            <a:fld id="{3C7D8A5D-1E29-4233-BC56-253743B2E038}" type="slidenum">
              <a:rPr lang="en-GB" smtClean="0"/>
              <a:t>‹#›</a:t>
            </a:fld>
            <a:endParaRPr lang="en-GB"/>
          </a:p>
        </p:txBody>
      </p:sp>
    </p:spTree>
    <p:extLst>
      <p:ext uri="{BB962C8B-B14F-4D97-AF65-F5344CB8AC3E}">
        <p14:creationId xmlns:p14="http://schemas.microsoft.com/office/powerpoint/2010/main" val="7919415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9C8B8-57F7-48B5-EC57-1E3F767DF168}"/>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D985CD8D-39C4-5BBA-DE6C-81E58C1730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ED9CE6EC-B84A-CF21-1519-27419E8A6068}"/>
              </a:ext>
            </a:extLst>
          </p:cNvPr>
          <p:cNvSpPr>
            <a:spLocks noGrp="1"/>
          </p:cNvSpPr>
          <p:nvPr>
            <p:ph type="dt" sz="half" idx="10"/>
          </p:nvPr>
        </p:nvSpPr>
        <p:spPr/>
        <p:txBody>
          <a:bodyPr/>
          <a:lstStyle/>
          <a:p>
            <a:fld id="{14BE7FAB-5FE0-403E-8A78-CEF4E1C0E56A}" type="datetime1">
              <a:rPr lang="en-GB" smtClean="0"/>
              <a:t>27/03/2024</a:t>
            </a:fld>
            <a:endParaRPr lang="en-GB"/>
          </a:p>
        </p:txBody>
      </p:sp>
      <p:sp>
        <p:nvSpPr>
          <p:cNvPr id="5" name="Footer Placeholder 4">
            <a:extLst>
              <a:ext uri="{FF2B5EF4-FFF2-40B4-BE49-F238E27FC236}">
                <a16:creationId xmlns:a16="http://schemas.microsoft.com/office/drawing/2014/main" id="{E910FC55-43BF-20D2-0A3B-80D95987064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DD50A71-3D25-25B4-8D06-8B83DEFACFA4}"/>
              </a:ext>
            </a:extLst>
          </p:cNvPr>
          <p:cNvSpPr>
            <a:spLocks noGrp="1"/>
          </p:cNvSpPr>
          <p:nvPr>
            <p:ph type="sldNum" sz="quarter" idx="12"/>
          </p:nvPr>
        </p:nvSpPr>
        <p:spPr/>
        <p:txBody>
          <a:bodyPr/>
          <a:lstStyle/>
          <a:p>
            <a:fld id="{3C7D8A5D-1E29-4233-BC56-253743B2E038}" type="slidenum">
              <a:rPr lang="en-GB" smtClean="0"/>
              <a:t>‹#›</a:t>
            </a:fld>
            <a:endParaRPr lang="en-GB"/>
          </a:p>
        </p:txBody>
      </p:sp>
    </p:spTree>
    <p:extLst>
      <p:ext uri="{BB962C8B-B14F-4D97-AF65-F5344CB8AC3E}">
        <p14:creationId xmlns:p14="http://schemas.microsoft.com/office/powerpoint/2010/main" val="15313479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6A7C39A-E19C-BFDC-8B48-943B9D80C93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3079B93D-83C2-FF5A-AE4D-B5B30282BE6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CB8148CA-3490-7CC5-C33B-51A3E7C0C53B}"/>
              </a:ext>
            </a:extLst>
          </p:cNvPr>
          <p:cNvSpPr>
            <a:spLocks noGrp="1"/>
          </p:cNvSpPr>
          <p:nvPr>
            <p:ph type="dt" sz="half" idx="10"/>
          </p:nvPr>
        </p:nvSpPr>
        <p:spPr/>
        <p:txBody>
          <a:bodyPr/>
          <a:lstStyle/>
          <a:p>
            <a:fld id="{E4B0FAB7-114C-4509-ADCA-FCF1590A83E4}" type="datetime1">
              <a:rPr lang="en-GB" smtClean="0"/>
              <a:t>27/03/2024</a:t>
            </a:fld>
            <a:endParaRPr lang="en-GB"/>
          </a:p>
        </p:txBody>
      </p:sp>
      <p:sp>
        <p:nvSpPr>
          <p:cNvPr id="5" name="Footer Placeholder 4">
            <a:extLst>
              <a:ext uri="{FF2B5EF4-FFF2-40B4-BE49-F238E27FC236}">
                <a16:creationId xmlns:a16="http://schemas.microsoft.com/office/drawing/2014/main" id="{39986F05-66A6-7C4B-041B-9CCF5A2E00C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91B7248-C1C5-FDBD-078B-99B192CA759A}"/>
              </a:ext>
            </a:extLst>
          </p:cNvPr>
          <p:cNvSpPr>
            <a:spLocks noGrp="1"/>
          </p:cNvSpPr>
          <p:nvPr>
            <p:ph type="sldNum" sz="quarter" idx="12"/>
          </p:nvPr>
        </p:nvSpPr>
        <p:spPr/>
        <p:txBody>
          <a:bodyPr/>
          <a:lstStyle/>
          <a:p>
            <a:fld id="{3C7D8A5D-1E29-4233-BC56-253743B2E038}" type="slidenum">
              <a:rPr lang="en-GB" smtClean="0"/>
              <a:t>‹#›</a:t>
            </a:fld>
            <a:endParaRPr lang="en-GB"/>
          </a:p>
        </p:txBody>
      </p:sp>
    </p:spTree>
    <p:extLst>
      <p:ext uri="{BB962C8B-B14F-4D97-AF65-F5344CB8AC3E}">
        <p14:creationId xmlns:p14="http://schemas.microsoft.com/office/powerpoint/2010/main" val="42481317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71F5EE-F66B-741B-5420-23C448E700BF}"/>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B54FF621-408E-7986-95AC-684C71FF6EC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60CD49F8-90B5-CE03-5823-BD609877D00D}"/>
              </a:ext>
            </a:extLst>
          </p:cNvPr>
          <p:cNvSpPr>
            <a:spLocks noGrp="1"/>
          </p:cNvSpPr>
          <p:nvPr>
            <p:ph type="dt" sz="half" idx="10"/>
          </p:nvPr>
        </p:nvSpPr>
        <p:spPr/>
        <p:txBody>
          <a:bodyPr/>
          <a:lstStyle/>
          <a:p>
            <a:fld id="{A3A60F1E-A6F2-41C7-943A-21F75024C620}" type="datetime1">
              <a:rPr lang="en-GB" smtClean="0"/>
              <a:t>27/03/2024</a:t>
            </a:fld>
            <a:endParaRPr lang="en-GB"/>
          </a:p>
        </p:txBody>
      </p:sp>
      <p:sp>
        <p:nvSpPr>
          <p:cNvPr id="5" name="Footer Placeholder 4">
            <a:extLst>
              <a:ext uri="{FF2B5EF4-FFF2-40B4-BE49-F238E27FC236}">
                <a16:creationId xmlns:a16="http://schemas.microsoft.com/office/drawing/2014/main" id="{4E73AFDE-0349-DD3F-083C-112A26F1C81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AEEBB5F-27A0-EE90-8CA7-A31C4F4619D3}"/>
              </a:ext>
            </a:extLst>
          </p:cNvPr>
          <p:cNvSpPr>
            <a:spLocks noGrp="1"/>
          </p:cNvSpPr>
          <p:nvPr>
            <p:ph type="sldNum" sz="quarter" idx="12"/>
          </p:nvPr>
        </p:nvSpPr>
        <p:spPr/>
        <p:txBody>
          <a:bodyPr/>
          <a:lstStyle/>
          <a:p>
            <a:fld id="{3C7D8A5D-1E29-4233-BC56-253743B2E038}" type="slidenum">
              <a:rPr lang="en-GB" smtClean="0"/>
              <a:t>‹#›</a:t>
            </a:fld>
            <a:endParaRPr lang="en-GB"/>
          </a:p>
        </p:txBody>
      </p:sp>
    </p:spTree>
    <p:extLst>
      <p:ext uri="{BB962C8B-B14F-4D97-AF65-F5344CB8AC3E}">
        <p14:creationId xmlns:p14="http://schemas.microsoft.com/office/powerpoint/2010/main" val="22075355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B76D5E-5956-52C3-824E-7062D5B0E55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42AB3094-A6E3-BD57-25E9-27245925D2D0}"/>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F83FA6F-F8AB-103A-2E62-2FE953A66F5D}"/>
              </a:ext>
            </a:extLst>
          </p:cNvPr>
          <p:cNvSpPr>
            <a:spLocks noGrp="1"/>
          </p:cNvSpPr>
          <p:nvPr>
            <p:ph type="dt" sz="half" idx="10"/>
          </p:nvPr>
        </p:nvSpPr>
        <p:spPr/>
        <p:txBody>
          <a:bodyPr/>
          <a:lstStyle/>
          <a:p>
            <a:fld id="{7E202813-5B13-40A0-BE53-6BEF1AAB2059}" type="datetime1">
              <a:rPr lang="en-GB" smtClean="0"/>
              <a:t>27/03/2024</a:t>
            </a:fld>
            <a:endParaRPr lang="en-GB"/>
          </a:p>
        </p:txBody>
      </p:sp>
      <p:sp>
        <p:nvSpPr>
          <p:cNvPr id="5" name="Footer Placeholder 4">
            <a:extLst>
              <a:ext uri="{FF2B5EF4-FFF2-40B4-BE49-F238E27FC236}">
                <a16:creationId xmlns:a16="http://schemas.microsoft.com/office/drawing/2014/main" id="{133B7A0A-8764-C4C6-9DAC-1AF37BF75AA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FC128E97-7F3F-FE7B-4114-043240ABB61D}"/>
              </a:ext>
            </a:extLst>
          </p:cNvPr>
          <p:cNvSpPr>
            <a:spLocks noGrp="1"/>
          </p:cNvSpPr>
          <p:nvPr>
            <p:ph type="sldNum" sz="quarter" idx="12"/>
          </p:nvPr>
        </p:nvSpPr>
        <p:spPr/>
        <p:txBody>
          <a:bodyPr/>
          <a:lstStyle/>
          <a:p>
            <a:fld id="{3C7D8A5D-1E29-4233-BC56-253743B2E038}" type="slidenum">
              <a:rPr lang="en-GB" smtClean="0"/>
              <a:t>‹#›</a:t>
            </a:fld>
            <a:endParaRPr lang="en-GB"/>
          </a:p>
        </p:txBody>
      </p:sp>
    </p:spTree>
    <p:extLst>
      <p:ext uri="{BB962C8B-B14F-4D97-AF65-F5344CB8AC3E}">
        <p14:creationId xmlns:p14="http://schemas.microsoft.com/office/powerpoint/2010/main" val="34003223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034775-0BC9-BAAA-CFC1-9938E0AFE143}"/>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96DAF0AE-5889-7688-1F05-E3130374977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81CC9898-468B-D48C-DE60-1C158201775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D9C414D9-4E98-4B3E-D028-EA4B7D97D3E3}"/>
              </a:ext>
            </a:extLst>
          </p:cNvPr>
          <p:cNvSpPr>
            <a:spLocks noGrp="1"/>
          </p:cNvSpPr>
          <p:nvPr>
            <p:ph type="dt" sz="half" idx="10"/>
          </p:nvPr>
        </p:nvSpPr>
        <p:spPr/>
        <p:txBody>
          <a:bodyPr/>
          <a:lstStyle/>
          <a:p>
            <a:fld id="{959D10AC-8DB8-40A0-BB08-DBD642964349}" type="datetime1">
              <a:rPr lang="en-GB" smtClean="0"/>
              <a:t>27/03/2024</a:t>
            </a:fld>
            <a:endParaRPr lang="en-GB"/>
          </a:p>
        </p:txBody>
      </p:sp>
      <p:sp>
        <p:nvSpPr>
          <p:cNvPr id="6" name="Footer Placeholder 5">
            <a:extLst>
              <a:ext uri="{FF2B5EF4-FFF2-40B4-BE49-F238E27FC236}">
                <a16:creationId xmlns:a16="http://schemas.microsoft.com/office/drawing/2014/main" id="{A3E74051-04A1-8BBC-B657-B3EC9991F483}"/>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B66B631A-89E1-F908-52A6-00918BCC9194}"/>
              </a:ext>
            </a:extLst>
          </p:cNvPr>
          <p:cNvSpPr>
            <a:spLocks noGrp="1"/>
          </p:cNvSpPr>
          <p:nvPr>
            <p:ph type="sldNum" sz="quarter" idx="12"/>
          </p:nvPr>
        </p:nvSpPr>
        <p:spPr/>
        <p:txBody>
          <a:bodyPr/>
          <a:lstStyle/>
          <a:p>
            <a:fld id="{3C7D8A5D-1E29-4233-BC56-253743B2E038}" type="slidenum">
              <a:rPr lang="en-GB" smtClean="0"/>
              <a:t>‹#›</a:t>
            </a:fld>
            <a:endParaRPr lang="en-GB"/>
          </a:p>
        </p:txBody>
      </p:sp>
    </p:spTree>
    <p:extLst>
      <p:ext uri="{BB962C8B-B14F-4D97-AF65-F5344CB8AC3E}">
        <p14:creationId xmlns:p14="http://schemas.microsoft.com/office/powerpoint/2010/main" val="33780717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36C18-FC92-7D23-A6C3-8C8D1F0DC0EA}"/>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0A95C1FC-24D9-D270-73EF-2AE9315AD0B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3F9CDAC-A71F-DBDF-86A3-7CCD6B54DAC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40A7204A-D04E-0FB1-23C2-C0F47FA5BC5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C851F9B-4F00-D192-4ED1-DAAC12C2F02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CDB8E1DC-5678-4C42-61AA-0AAE5F647DB5}"/>
              </a:ext>
            </a:extLst>
          </p:cNvPr>
          <p:cNvSpPr>
            <a:spLocks noGrp="1"/>
          </p:cNvSpPr>
          <p:nvPr>
            <p:ph type="dt" sz="half" idx="10"/>
          </p:nvPr>
        </p:nvSpPr>
        <p:spPr/>
        <p:txBody>
          <a:bodyPr/>
          <a:lstStyle/>
          <a:p>
            <a:fld id="{79B8BAAA-1519-470F-AD2F-CBA574A994A2}" type="datetime1">
              <a:rPr lang="en-GB" smtClean="0"/>
              <a:t>27/03/2024</a:t>
            </a:fld>
            <a:endParaRPr lang="en-GB"/>
          </a:p>
        </p:txBody>
      </p:sp>
      <p:sp>
        <p:nvSpPr>
          <p:cNvPr id="8" name="Footer Placeholder 7">
            <a:extLst>
              <a:ext uri="{FF2B5EF4-FFF2-40B4-BE49-F238E27FC236}">
                <a16:creationId xmlns:a16="http://schemas.microsoft.com/office/drawing/2014/main" id="{9346997C-5B2D-2CA7-C6C8-027E28536C96}"/>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ECF26034-A048-D84E-D47C-EEEC88C44BF3}"/>
              </a:ext>
            </a:extLst>
          </p:cNvPr>
          <p:cNvSpPr>
            <a:spLocks noGrp="1"/>
          </p:cNvSpPr>
          <p:nvPr>
            <p:ph type="sldNum" sz="quarter" idx="12"/>
          </p:nvPr>
        </p:nvSpPr>
        <p:spPr/>
        <p:txBody>
          <a:bodyPr/>
          <a:lstStyle/>
          <a:p>
            <a:fld id="{3C7D8A5D-1E29-4233-BC56-253743B2E038}" type="slidenum">
              <a:rPr lang="en-GB" smtClean="0"/>
              <a:t>‹#›</a:t>
            </a:fld>
            <a:endParaRPr lang="en-GB"/>
          </a:p>
        </p:txBody>
      </p:sp>
    </p:spTree>
    <p:extLst>
      <p:ext uri="{BB962C8B-B14F-4D97-AF65-F5344CB8AC3E}">
        <p14:creationId xmlns:p14="http://schemas.microsoft.com/office/powerpoint/2010/main" val="15858545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B72A47-5255-32D5-8FA5-5094BCA78F80}"/>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41017E1E-E675-9B24-8CE4-AF359275118C}"/>
              </a:ext>
            </a:extLst>
          </p:cNvPr>
          <p:cNvSpPr>
            <a:spLocks noGrp="1"/>
          </p:cNvSpPr>
          <p:nvPr>
            <p:ph type="dt" sz="half" idx="10"/>
          </p:nvPr>
        </p:nvSpPr>
        <p:spPr/>
        <p:txBody>
          <a:bodyPr/>
          <a:lstStyle/>
          <a:p>
            <a:fld id="{AF2F4FFB-15EB-4852-B0CC-8BDF1F4D0815}" type="datetime1">
              <a:rPr lang="en-GB" smtClean="0"/>
              <a:t>27/03/2024</a:t>
            </a:fld>
            <a:endParaRPr lang="en-GB"/>
          </a:p>
        </p:txBody>
      </p:sp>
      <p:sp>
        <p:nvSpPr>
          <p:cNvPr id="4" name="Footer Placeholder 3">
            <a:extLst>
              <a:ext uri="{FF2B5EF4-FFF2-40B4-BE49-F238E27FC236}">
                <a16:creationId xmlns:a16="http://schemas.microsoft.com/office/drawing/2014/main" id="{094B5D69-68DD-9D3B-0656-E67DA770FFC9}"/>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F351C85B-E6C3-60D0-0DBE-64B8DEE8BBFD}"/>
              </a:ext>
            </a:extLst>
          </p:cNvPr>
          <p:cNvSpPr>
            <a:spLocks noGrp="1"/>
          </p:cNvSpPr>
          <p:nvPr>
            <p:ph type="sldNum" sz="quarter" idx="12"/>
          </p:nvPr>
        </p:nvSpPr>
        <p:spPr/>
        <p:txBody>
          <a:bodyPr/>
          <a:lstStyle/>
          <a:p>
            <a:fld id="{3C7D8A5D-1E29-4233-BC56-253743B2E038}" type="slidenum">
              <a:rPr lang="en-GB" smtClean="0"/>
              <a:t>‹#›</a:t>
            </a:fld>
            <a:endParaRPr lang="en-GB"/>
          </a:p>
        </p:txBody>
      </p:sp>
    </p:spTree>
    <p:extLst>
      <p:ext uri="{BB962C8B-B14F-4D97-AF65-F5344CB8AC3E}">
        <p14:creationId xmlns:p14="http://schemas.microsoft.com/office/powerpoint/2010/main" val="36520957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2E75FF7-9DE2-00B0-6448-45BE50F63295}"/>
              </a:ext>
            </a:extLst>
          </p:cNvPr>
          <p:cNvSpPr>
            <a:spLocks noGrp="1"/>
          </p:cNvSpPr>
          <p:nvPr>
            <p:ph type="dt" sz="half" idx="10"/>
          </p:nvPr>
        </p:nvSpPr>
        <p:spPr/>
        <p:txBody>
          <a:bodyPr/>
          <a:lstStyle/>
          <a:p>
            <a:fld id="{77C35C6C-010C-4331-8006-8F5122A12CDC}" type="datetime1">
              <a:rPr lang="en-GB" smtClean="0"/>
              <a:t>27/03/2024</a:t>
            </a:fld>
            <a:endParaRPr lang="en-GB"/>
          </a:p>
        </p:txBody>
      </p:sp>
      <p:sp>
        <p:nvSpPr>
          <p:cNvPr id="3" name="Footer Placeholder 2">
            <a:extLst>
              <a:ext uri="{FF2B5EF4-FFF2-40B4-BE49-F238E27FC236}">
                <a16:creationId xmlns:a16="http://schemas.microsoft.com/office/drawing/2014/main" id="{D3E33E0C-7621-22D9-4F92-CEFDE5D720F2}"/>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AE8895BC-7A6C-15FB-3FFC-8D8832388214}"/>
              </a:ext>
            </a:extLst>
          </p:cNvPr>
          <p:cNvSpPr>
            <a:spLocks noGrp="1"/>
          </p:cNvSpPr>
          <p:nvPr>
            <p:ph type="sldNum" sz="quarter" idx="12"/>
          </p:nvPr>
        </p:nvSpPr>
        <p:spPr/>
        <p:txBody>
          <a:bodyPr/>
          <a:lstStyle/>
          <a:p>
            <a:fld id="{3C7D8A5D-1E29-4233-BC56-253743B2E038}" type="slidenum">
              <a:rPr lang="en-GB" smtClean="0"/>
              <a:t>‹#›</a:t>
            </a:fld>
            <a:endParaRPr lang="en-GB"/>
          </a:p>
        </p:txBody>
      </p:sp>
    </p:spTree>
    <p:extLst>
      <p:ext uri="{BB962C8B-B14F-4D97-AF65-F5344CB8AC3E}">
        <p14:creationId xmlns:p14="http://schemas.microsoft.com/office/powerpoint/2010/main" val="26779921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CD3B5A-216F-869A-45D8-AE27AE4EC80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28244490-2561-5386-398D-E191C3452FF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208E1BED-3EF1-336D-F45A-79EF586EF94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C19CF8-76D1-3DB9-87FF-198916866384}"/>
              </a:ext>
            </a:extLst>
          </p:cNvPr>
          <p:cNvSpPr>
            <a:spLocks noGrp="1"/>
          </p:cNvSpPr>
          <p:nvPr>
            <p:ph type="dt" sz="half" idx="10"/>
          </p:nvPr>
        </p:nvSpPr>
        <p:spPr/>
        <p:txBody>
          <a:bodyPr/>
          <a:lstStyle/>
          <a:p>
            <a:fld id="{B425B7EB-49E3-4F6E-9699-AEE1A4F513A8}" type="datetime1">
              <a:rPr lang="en-GB" smtClean="0"/>
              <a:t>27/03/2024</a:t>
            </a:fld>
            <a:endParaRPr lang="en-GB"/>
          </a:p>
        </p:txBody>
      </p:sp>
      <p:sp>
        <p:nvSpPr>
          <p:cNvPr id="6" name="Footer Placeholder 5">
            <a:extLst>
              <a:ext uri="{FF2B5EF4-FFF2-40B4-BE49-F238E27FC236}">
                <a16:creationId xmlns:a16="http://schemas.microsoft.com/office/drawing/2014/main" id="{190776B3-C134-A2D5-78F9-B7ACEDEB8037}"/>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959718E5-4094-1E6F-1673-44B89969FBF0}"/>
              </a:ext>
            </a:extLst>
          </p:cNvPr>
          <p:cNvSpPr>
            <a:spLocks noGrp="1"/>
          </p:cNvSpPr>
          <p:nvPr>
            <p:ph type="sldNum" sz="quarter" idx="12"/>
          </p:nvPr>
        </p:nvSpPr>
        <p:spPr/>
        <p:txBody>
          <a:bodyPr/>
          <a:lstStyle/>
          <a:p>
            <a:fld id="{3C7D8A5D-1E29-4233-BC56-253743B2E038}" type="slidenum">
              <a:rPr lang="en-GB" smtClean="0"/>
              <a:t>‹#›</a:t>
            </a:fld>
            <a:endParaRPr lang="en-GB"/>
          </a:p>
        </p:txBody>
      </p:sp>
    </p:spTree>
    <p:extLst>
      <p:ext uri="{BB962C8B-B14F-4D97-AF65-F5344CB8AC3E}">
        <p14:creationId xmlns:p14="http://schemas.microsoft.com/office/powerpoint/2010/main" val="40565653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DA3EDD-E372-DB9B-3E4B-F330E3D8186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C31A7F17-D1EE-E210-EF6B-1F8BC6ECAC4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1C4F17B9-6BAB-46F6-C29B-09694092DB4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C9DF7AF-E9BB-5190-3E34-A892D095EAA7}"/>
              </a:ext>
            </a:extLst>
          </p:cNvPr>
          <p:cNvSpPr>
            <a:spLocks noGrp="1"/>
          </p:cNvSpPr>
          <p:nvPr>
            <p:ph type="dt" sz="half" idx="10"/>
          </p:nvPr>
        </p:nvSpPr>
        <p:spPr/>
        <p:txBody>
          <a:bodyPr/>
          <a:lstStyle/>
          <a:p>
            <a:fld id="{78F4A190-6A4F-4F27-BAB1-C50BB31A827D}" type="datetime1">
              <a:rPr lang="en-GB" smtClean="0"/>
              <a:t>27/03/2024</a:t>
            </a:fld>
            <a:endParaRPr lang="en-GB"/>
          </a:p>
        </p:txBody>
      </p:sp>
      <p:sp>
        <p:nvSpPr>
          <p:cNvPr id="6" name="Footer Placeholder 5">
            <a:extLst>
              <a:ext uri="{FF2B5EF4-FFF2-40B4-BE49-F238E27FC236}">
                <a16:creationId xmlns:a16="http://schemas.microsoft.com/office/drawing/2014/main" id="{31819CA8-97CE-2D24-39C0-6EBA40FB5CF4}"/>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585BA9AF-F9D9-D1E4-59BF-F528E02EF0F6}"/>
              </a:ext>
            </a:extLst>
          </p:cNvPr>
          <p:cNvSpPr>
            <a:spLocks noGrp="1"/>
          </p:cNvSpPr>
          <p:nvPr>
            <p:ph type="sldNum" sz="quarter" idx="12"/>
          </p:nvPr>
        </p:nvSpPr>
        <p:spPr/>
        <p:txBody>
          <a:bodyPr/>
          <a:lstStyle/>
          <a:p>
            <a:fld id="{3C7D8A5D-1E29-4233-BC56-253743B2E038}" type="slidenum">
              <a:rPr lang="en-GB" smtClean="0"/>
              <a:t>‹#›</a:t>
            </a:fld>
            <a:endParaRPr lang="en-GB"/>
          </a:p>
        </p:txBody>
      </p:sp>
    </p:spTree>
    <p:extLst>
      <p:ext uri="{BB962C8B-B14F-4D97-AF65-F5344CB8AC3E}">
        <p14:creationId xmlns:p14="http://schemas.microsoft.com/office/powerpoint/2010/main" val="23188087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BF4E1B7-928F-0C6F-DD9D-DD75E787C7B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A1D1A311-1B2E-6AB4-0F36-2A966D116BB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546A249-11B6-0F5B-40C7-DF0028F8FF2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7EC514FB-6B10-4DB9-A658-10198A605556}" type="datetime1">
              <a:rPr lang="en-GB" smtClean="0"/>
              <a:t>27/03/2024</a:t>
            </a:fld>
            <a:endParaRPr lang="en-GB"/>
          </a:p>
        </p:txBody>
      </p:sp>
      <p:sp>
        <p:nvSpPr>
          <p:cNvPr id="5" name="Footer Placeholder 4">
            <a:extLst>
              <a:ext uri="{FF2B5EF4-FFF2-40B4-BE49-F238E27FC236}">
                <a16:creationId xmlns:a16="http://schemas.microsoft.com/office/drawing/2014/main" id="{25F7FAD2-DA77-684F-6A41-296C813B115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GB"/>
          </a:p>
        </p:txBody>
      </p:sp>
      <p:sp>
        <p:nvSpPr>
          <p:cNvPr id="6" name="Slide Number Placeholder 5">
            <a:extLst>
              <a:ext uri="{FF2B5EF4-FFF2-40B4-BE49-F238E27FC236}">
                <a16:creationId xmlns:a16="http://schemas.microsoft.com/office/drawing/2014/main" id="{6D4FC17D-C262-E62E-D4BC-5792BA6FA3E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C7D8A5D-1E29-4233-BC56-253743B2E038}" type="slidenum">
              <a:rPr lang="en-GB" smtClean="0"/>
              <a:t>‹#›</a:t>
            </a:fld>
            <a:endParaRPr lang="en-GB"/>
          </a:p>
        </p:txBody>
      </p:sp>
    </p:spTree>
    <p:extLst>
      <p:ext uri="{BB962C8B-B14F-4D97-AF65-F5344CB8AC3E}">
        <p14:creationId xmlns:p14="http://schemas.microsoft.com/office/powerpoint/2010/main" val="275948926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image" Target="../media/image6.png"/><Relationship Id="rId2" Type="http://schemas.openxmlformats.org/officeDocument/2006/relationships/image" Target="../media/image1.jpg"/><Relationship Id="rId1" Type="http://schemas.openxmlformats.org/officeDocument/2006/relationships/slideLayout" Target="../slideLayouts/slideLayout4.xml"/><Relationship Id="rId6" Type="http://schemas.openxmlformats.org/officeDocument/2006/relationships/image" Target="../media/image5.jpg"/><Relationship Id="rId5" Type="http://schemas.openxmlformats.org/officeDocument/2006/relationships/image" Target="../media/image4.jpg"/><Relationship Id="rId4" Type="http://schemas.openxmlformats.org/officeDocument/2006/relationships/image" Target="../media/image3.jpg"/></Relationships>
</file>

<file path=ppt/slides/_rels/slide4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62725B-869C-040E-5C74-188674111F11}"/>
              </a:ext>
            </a:extLst>
          </p:cNvPr>
          <p:cNvSpPr>
            <a:spLocks noGrp="1"/>
          </p:cNvSpPr>
          <p:nvPr>
            <p:ph type="ctrTitle"/>
          </p:nvPr>
        </p:nvSpPr>
        <p:spPr/>
        <p:txBody>
          <a:bodyPr>
            <a:normAutofit fontScale="90000"/>
          </a:bodyPr>
          <a:lstStyle/>
          <a:p>
            <a:r>
              <a:rPr lang="en-GB" sz="4000" b="1" i="0" dirty="0">
                <a:effectLst/>
                <a:latin typeface="Roboto" panose="02000000000000000000" pitchFamily="2" charset="0"/>
              </a:rPr>
              <a:t>Bridging Data Islands: Crafting a Semantic Search Oasis with Generative AI</a:t>
            </a:r>
            <a:br>
              <a:rPr lang="en-GB" b="1" i="0" dirty="0">
                <a:effectLst/>
                <a:latin typeface="Roboto" panose="02000000000000000000" pitchFamily="2" charset="0"/>
              </a:rPr>
            </a:br>
            <a:endParaRPr lang="en-GB" dirty="0"/>
          </a:p>
        </p:txBody>
      </p:sp>
      <p:sp>
        <p:nvSpPr>
          <p:cNvPr id="3" name="Subtitle 2">
            <a:extLst>
              <a:ext uri="{FF2B5EF4-FFF2-40B4-BE49-F238E27FC236}">
                <a16:creationId xmlns:a16="http://schemas.microsoft.com/office/drawing/2014/main" id="{8A28F0E7-88AC-C40C-41DE-2EEA3B64591C}"/>
              </a:ext>
            </a:extLst>
          </p:cNvPr>
          <p:cNvSpPr>
            <a:spLocks noGrp="1"/>
          </p:cNvSpPr>
          <p:nvPr>
            <p:ph type="subTitle" idx="1"/>
          </p:nvPr>
        </p:nvSpPr>
        <p:spPr/>
        <p:txBody>
          <a:bodyPr/>
          <a:lstStyle/>
          <a:p>
            <a:r>
              <a:rPr lang="en-GB" dirty="0"/>
              <a:t>By Gary Short</a:t>
            </a:r>
          </a:p>
          <a:p>
            <a:r>
              <a:rPr lang="en-GB" dirty="0"/>
              <a:t>Darah </a:t>
            </a:r>
            <a:r>
              <a:rPr lang="en-GB"/>
              <a:t>AI Limited</a:t>
            </a:r>
            <a:endParaRPr lang="en-GB" dirty="0"/>
          </a:p>
        </p:txBody>
      </p:sp>
    </p:spTree>
    <p:extLst>
      <p:ext uri="{BB962C8B-B14F-4D97-AF65-F5344CB8AC3E}">
        <p14:creationId xmlns:p14="http://schemas.microsoft.com/office/powerpoint/2010/main" val="12205541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CBBC82-CB27-5478-84F1-64AEADA9AF24}"/>
              </a:ext>
            </a:extLst>
          </p:cNvPr>
          <p:cNvSpPr>
            <a:spLocks noGrp="1"/>
          </p:cNvSpPr>
          <p:nvPr>
            <p:ph type="title"/>
          </p:nvPr>
        </p:nvSpPr>
        <p:spPr/>
        <p:txBody>
          <a:bodyPr/>
          <a:lstStyle/>
          <a:p>
            <a:r>
              <a:rPr lang="en-GB" sz="6000" b="1" i="0" dirty="0">
                <a:effectLst/>
                <a:latin typeface="Roboto" panose="02000000000000000000" pitchFamily="2" charset="0"/>
              </a:rPr>
              <a:t>Bridging Data Islands: Crafting a Semantic Search Oasis with Generative AI</a:t>
            </a:r>
            <a:endParaRPr lang="en-GB" dirty="0"/>
          </a:p>
        </p:txBody>
      </p:sp>
      <p:sp>
        <p:nvSpPr>
          <p:cNvPr id="3" name="Text Placeholder 2">
            <a:extLst>
              <a:ext uri="{FF2B5EF4-FFF2-40B4-BE49-F238E27FC236}">
                <a16:creationId xmlns:a16="http://schemas.microsoft.com/office/drawing/2014/main" id="{E29898AB-4B6B-F495-9EDA-69235C7B4D10}"/>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914EF158-5AC9-048E-2CC1-525B1ADDAFED}"/>
              </a:ext>
            </a:extLst>
          </p:cNvPr>
          <p:cNvSpPr>
            <a:spLocks noGrp="1"/>
          </p:cNvSpPr>
          <p:nvPr>
            <p:ph type="sldNum" sz="quarter" idx="12"/>
          </p:nvPr>
        </p:nvSpPr>
        <p:spPr/>
        <p:txBody>
          <a:bodyPr/>
          <a:lstStyle/>
          <a:p>
            <a:fld id="{3C7D8A5D-1E29-4233-BC56-253743B2E038}" type="slidenum">
              <a:rPr lang="en-GB" smtClean="0"/>
              <a:t>10</a:t>
            </a:fld>
            <a:endParaRPr lang="en-GB"/>
          </a:p>
        </p:txBody>
      </p:sp>
    </p:spTree>
    <p:extLst>
      <p:ext uri="{BB962C8B-B14F-4D97-AF65-F5344CB8AC3E}">
        <p14:creationId xmlns:p14="http://schemas.microsoft.com/office/powerpoint/2010/main" val="255803909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B6CB62-0E96-9E76-6D5C-1739D18E7C4E}"/>
              </a:ext>
            </a:extLst>
          </p:cNvPr>
          <p:cNvSpPr>
            <a:spLocks noGrp="1"/>
          </p:cNvSpPr>
          <p:nvPr>
            <p:ph type="title"/>
          </p:nvPr>
        </p:nvSpPr>
        <p:spPr/>
        <p:txBody>
          <a:bodyPr/>
          <a:lstStyle/>
          <a:p>
            <a:r>
              <a:rPr lang="en-GB" dirty="0"/>
              <a:t>Mock the search functionality</a:t>
            </a:r>
          </a:p>
        </p:txBody>
      </p:sp>
      <p:pic>
        <p:nvPicPr>
          <p:cNvPr id="5" name="Content Placeholder 4">
            <a:extLst>
              <a:ext uri="{FF2B5EF4-FFF2-40B4-BE49-F238E27FC236}">
                <a16:creationId xmlns:a16="http://schemas.microsoft.com/office/drawing/2014/main" id="{47AE7E75-6EC2-1D5C-C5B0-36F791218BEE}"/>
              </a:ext>
            </a:extLst>
          </p:cNvPr>
          <p:cNvPicPr>
            <a:picLocks noGrp="1" noChangeAspect="1"/>
          </p:cNvPicPr>
          <p:nvPr>
            <p:ph idx="1"/>
          </p:nvPr>
        </p:nvPicPr>
        <p:blipFill>
          <a:blip r:embed="rId2"/>
          <a:stretch>
            <a:fillRect/>
          </a:stretch>
        </p:blipFill>
        <p:spPr>
          <a:xfrm>
            <a:off x="2409310" y="2048396"/>
            <a:ext cx="7373379" cy="3905795"/>
          </a:xfrm>
        </p:spPr>
      </p:pic>
      <p:sp>
        <p:nvSpPr>
          <p:cNvPr id="3" name="Slide Number Placeholder 2">
            <a:extLst>
              <a:ext uri="{FF2B5EF4-FFF2-40B4-BE49-F238E27FC236}">
                <a16:creationId xmlns:a16="http://schemas.microsoft.com/office/drawing/2014/main" id="{32FC1BFA-815A-BDEE-AC50-54B404A53645}"/>
              </a:ext>
            </a:extLst>
          </p:cNvPr>
          <p:cNvSpPr>
            <a:spLocks noGrp="1"/>
          </p:cNvSpPr>
          <p:nvPr>
            <p:ph type="sldNum" sz="quarter" idx="12"/>
          </p:nvPr>
        </p:nvSpPr>
        <p:spPr/>
        <p:txBody>
          <a:bodyPr/>
          <a:lstStyle/>
          <a:p>
            <a:fld id="{3C7D8A5D-1E29-4233-BC56-253743B2E038}" type="slidenum">
              <a:rPr lang="en-GB" smtClean="0"/>
              <a:t>100</a:t>
            </a:fld>
            <a:endParaRPr lang="en-GB"/>
          </a:p>
        </p:txBody>
      </p:sp>
    </p:spTree>
    <p:extLst>
      <p:ext uri="{BB962C8B-B14F-4D97-AF65-F5344CB8AC3E}">
        <p14:creationId xmlns:p14="http://schemas.microsoft.com/office/powerpoint/2010/main" val="246823100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F0661-6418-9A00-5F87-6047D76FB81D}"/>
              </a:ext>
            </a:extLst>
          </p:cNvPr>
          <p:cNvSpPr>
            <a:spLocks noGrp="1"/>
          </p:cNvSpPr>
          <p:nvPr>
            <p:ph type="title"/>
          </p:nvPr>
        </p:nvSpPr>
        <p:spPr/>
        <p:txBody>
          <a:bodyPr/>
          <a:lstStyle/>
          <a:p>
            <a:r>
              <a:rPr lang="en-GB" dirty="0"/>
              <a:t>Run your tests</a:t>
            </a:r>
          </a:p>
        </p:txBody>
      </p:sp>
      <p:pic>
        <p:nvPicPr>
          <p:cNvPr id="5" name="Content Placeholder 4">
            <a:extLst>
              <a:ext uri="{FF2B5EF4-FFF2-40B4-BE49-F238E27FC236}">
                <a16:creationId xmlns:a16="http://schemas.microsoft.com/office/drawing/2014/main" id="{376579AE-7F6E-E088-26C4-F2118D8AD7DE}"/>
              </a:ext>
            </a:extLst>
          </p:cNvPr>
          <p:cNvPicPr>
            <a:picLocks noGrp="1" noChangeAspect="1"/>
          </p:cNvPicPr>
          <p:nvPr>
            <p:ph idx="1"/>
          </p:nvPr>
        </p:nvPicPr>
        <p:blipFill>
          <a:blip r:embed="rId2"/>
          <a:stretch>
            <a:fillRect/>
          </a:stretch>
        </p:blipFill>
        <p:spPr>
          <a:xfrm>
            <a:off x="1929121" y="1825625"/>
            <a:ext cx="8333757" cy="4351338"/>
          </a:xfrm>
        </p:spPr>
      </p:pic>
      <p:sp>
        <p:nvSpPr>
          <p:cNvPr id="3" name="Slide Number Placeholder 2">
            <a:extLst>
              <a:ext uri="{FF2B5EF4-FFF2-40B4-BE49-F238E27FC236}">
                <a16:creationId xmlns:a16="http://schemas.microsoft.com/office/drawing/2014/main" id="{73B708A4-9DA6-4DF8-4DC3-134D8C47A928}"/>
              </a:ext>
            </a:extLst>
          </p:cNvPr>
          <p:cNvSpPr>
            <a:spLocks noGrp="1"/>
          </p:cNvSpPr>
          <p:nvPr>
            <p:ph type="sldNum" sz="quarter" idx="12"/>
          </p:nvPr>
        </p:nvSpPr>
        <p:spPr/>
        <p:txBody>
          <a:bodyPr/>
          <a:lstStyle/>
          <a:p>
            <a:fld id="{3C7D8A5D-1E29-4233-BC56-253743B2E038}" type="slidenum">
              <a:rPr lang="en-GB" smtClean="0"/>
              <a:t>101</a:t>
            </a:fld>
            <a:endParaRPr lang="en-GB"/>
          </a:p>
        </p:txBody>
      </p:sp>
    </p:spTree>
    <p:extLst>
      <p:ext uri="{BB962C8B-B14F-4D97-AF65-F5344CB8AC3E}">
        <p14:creationId xmlns:p14="http://schemas.microsoft.com/office/powerpoint/2010/main" val="102069733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FF026-B858-F35E-6074-977A05D615CC}"/>
              </a:ext>
            </a:extLst>
          </p:cNvPr>
          <p:cNvSpPr>
            <a:spLocks noGrp="1"/>
          </p:cNvSpPr>
          <p:nvPr>
            <p:ph type="title"/>
          </p:nvPr>
        </p:nvSpPr>
        <p:spPr/>
        <p:txBody>
          <a:bodyPr/>
          <a:lstStyle/>
          <a:p>
            <a:r>
              <a:rPr lang="en-GB" dirty="0"/>
              <a:t>Use the results to update the Scoring Profile</a:t>
            </a:r>
          </a:p>
        </p:txBody>
      </p:sp>
      <p:pic>
        <p:nvPicPr>
          <p:cNvPr id="4" name="Content Placeholder 4">
            <a:extLst>
              <a:ext uri="{FF2B5EF4-FFF2-40B4-BE49-F238E27FC236}">
                <a16:creationId xmlns:a16="http://schemas.microsoft.com/office/drawing/2014/main" id="{D8484A59-78ED-EA7E-EDD0-CBE485D55782}"/>
              </a:ext>
            </a:extLst>
          </p:cNvPr>
          <p:cNvPicPr>
            <a:picLocks noGrp="1" noChangeAspect="1"/>
          </p:cNvPicPr>
          <p:nvPr>
            <p:ph idx="1"/>
          </p:nvPr>
        </p:nvPicPr>
        <p:blipFill>
          <a:blip r:embed="rId2"/>
          <a:stretch>
            <a:fillRect/>
          </a:stretch>
        </p:blipFill>
        <p:spPr>
          <a:xfrm>
            <a:off x="3406140" y="1293873"/>
            <a:ext cx="5494019" cy="5529888"/>
          </a:xfrm>
        </p:spPr>
      </p:pic>
      <p:sp>
        <p:nvSpPr>
          <p:cNvPr id="3" name="Slide Number Placeholder 2">
            <a:extLst>
              <a:ext uri="{FF2B5EF4-FFF2-40B4-BE49-F238E27FC236}">
                <a16:creationId xmlns:a16="http://schemas.microsoft.com/office/drawing/2014/main" id="{301A8E72-12C8-391C-2C5E-5AA301EFAF6D}"/>
              </a:ext>
            </a:extLst>
          </p:cNvPr>
          <p:cNvSpPr>
            <a:spLocks noGrp="1"/>
          </p:cNvSpPr>
          <p:nvPr>
            <p:ph type="sldNum" sz="quarter" idx="12"/>
          </p:nvPr>
        </p:nvSpPr>
        <p:spPr/>
        <p:txBody>
          <a:bodyPr/>
          <a:lstStyle/>
          <a:p>
            <a:fld id="{3C7D8A5D-1E29-4233-BC56-253743B2E038}" type="slidenum">
              <a:rPr lang="en-GB" smtClean="0"/>
              <a:t>102</a:t>
            </a:fld>
            <a:endParaRPr lang="en-GB"/>
          </a:p>
        </p:txBody>
      </p:sp>
    </p:spTree>
    <p:extLst>
      <p:ext uri="{BB962C8B-B14F-4D97-AF65-F5344CB8AC3E}">
        <p14:creationId xmlns:p14="http://schemas.microsoft.com/office/powerpoint/2010/main" val="126295827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81703F9-6F8F-8081-DC75-6CA10DF2D739}"/>
              </a:ext>
            </a:extLst>
          </p:cNvPr>
          <p:cNvSpPr>
            <a:spLocks noGrp="1"/>
          </p:cNvSpPr>
          <p:nvPr>
            <p:ph type="title"/>
          </p:nvPr>
        </p:nvSpPr>
        <p:spPr/>
        <p:txBody>
          <a:bodyPr/>
          <a:lstStyle/>
          <a:p>
            <a:r>
              <a:rPr lang="en-GB" dirty="0"/>
              <a:t>We made it! Questions?</a:t>
            </a:r>
          </a:p>
        </p:txBody>
      </p:sp>
      <p:sp>
        <p:nvSpPr>
          <p:cNvPr id="5" name="Content Placeholder 4">
            <a:extLst>
              <a:ext uri="{FF2B5EF4-FFF2-40B4-BE49-F238E27FC236}">
                <a16:creationId xmlns:a16="http://schemas.microsoft.com/office/drawing/2014/main" id="{839F4832-6D31-B259-9097-D6B286F2E4F5}"/>
              </a:ext>
            </a:extLst>
          </p:cNvPr>
          <p:cNvSpPr>
            <a:spLocks noGrp="1"/>
          </p:cNvSpPr>
          <p:nvPr>
            <p:ph sz="half" idx="1"/>
          </p:nvPr>
        </p:nvSpPr>
        <p:spPr/>
        <p:txBody>
          <a:bodyPr/>
          <a:lstStyle/>
          <a:p>
            <a:pPr marL="514350" indent="-514350">
              <a:buFont typeface="+mj-lt"/>
              <a:buAutoNum type="arabicPeriod"/>
            </a:pPr>
            <a:r>
              <a:rPr lang="en-GB" dirty="0"/>
              <a:t>Build out the infrastructure</a:t>
            </a:r>
          </a:p>
          <a:p>
            <a:pPr marL="514350" indent="-514350">
              <a:buFont typeface="+mj-lt"/>
              <a:buAutoNum type="arabicPeriod"/>
            </a:pPr>
            <a:r>
              <a:rPr lang="en-GB" dirty="0"/>
              <a:t>Ingest the data</a:t>
            </a:r>
          </a:p>
          <a:p>
            <a:pPr marL="514350" indent="-514350">
              <a:buFont typeface="+mj-lt"/>
              <a:buAutoNum type="arabicPeriod"/>
            </a:pPr>
            <a:r>
              <a:rPr lang="en-GB" dirty="0"/>
              <a:t>Set up Azure AI Search</a:t>
            </a:r>
          </a:p>
          <a:p>
            <a:pPr marL="514350" indent="-514350">
              <a:buFont typeface="+mj-lt"/>
              <a:buAutoNum type="arabicPeriod"/>
            </a:pPr>
            <a:r>
              <a:rPr lang="en-GB" dirty="0"/>
              <a:t>Build the search experience</a:t>
            </a:r>
          </a:p>
          <a:p>
            <a:pPr marL="514350" indent="-514350">
              <a:buFont typeface="+mj-lt"/>
              <a:buAutoNum type="arabicPeriod"/>
            </a:pPr>
            <a:r>
              <a:rPr lang="en-GB" dirty="0"/>
              <a:t>Scalability and performance</a:t>
            </a:r>
          </a:p>
          <a:p>
            <a:pPr marL="514350" indent="-514350">
              <a:buFont typeface="+mj-lt"/>
              <a:buAutoNum type="arabicPeriod"/>
            </a:pPr>
            <a:endParaRPr lang="en-GB" dirty="0"/>
          </a:p>
          <a:p>
            <a:pPr marL="514350" indent="-514350">
              <a:buFont typeface="+mj-lt"/>
              <a:buAutoNum type="arabicPeriod"/>
            </a:pPr>
            <a:endParaRPr lang="en-GB" dirty="0"/>
          </a:p>
        </p:txBody>
      </p:sp>
      <p:sp>
        <p:nvSpPr>
          <p:cNvPr id="6" name="Content Placeholder 5">
            <a:extLst>
              <a:ext uri="{FF2B5EF4-FFF2-40B4-BE49-F238E27FC236}">
                <a16:creationId xmlns:a16="http://schemas.microsoft.com/office/drawing/2014/main" id="{39F61EAD-4509-2358-159E-9A6488C3BB84}"/>
              </a:ext>
            </a:extLst>
          </p:cNvPr>
          <p:cNvSpPr>
            <a:spLocks noGrp="1"/>
          </p:cNvSpPr>
          <p:nvPr>
            <p:ph sz="half" idx="2"/>
          </p:nvPr>
        </p:nvSpPr>
        <p:spPr/>
        <p:txBody>
          <a:bodyPr/>
          <a:lstStyle/>
          <a:p>
            <a:pPr marL="514350" indent="-514350">
              <a:buFont typeface="+mj-lt"/>
              <a:buAutoNum type="arabicPeriod" startAt="6"/>
            </a:pPr>
            <a:r>
              <a:rPr lang="en-GB" dirty="0"/>
              <a:t>Secure the application</a:t>
            </a:r>
          </a:p>
          <a:p>
            <a:pPr marL="514350" indent="-514350">
              <a:buFont typeface="+mj-lt"/>
              <a:buAutoNum type="arabicPeriod" startAt="6"/>
            </a:pPr>
            <a:r>
              <a:rPr lang="en-GB" dirty="0"/>
              <a:t>Data privacy and compliance</a:t>
            </a:r>
          </a:p>
          <a:p>
            <a:pPr marL="514350" indent="-514350">
              <a:buFont typeface="+mj-lt"/>
              <a:buAutoNum type="arabicPeriod" startAt="6"/>
            </a:pPr>
            <a:r>
              <a:rPr lang="en-GB" dirty="0"/>
              <a:t>Logging and monitoring</a:t>
            </a:r>
          </a:p>
          <a:p>
            <a:pPr marL="514350" indent="-514350">
              <a:buFont typeface="+mj-lt"/>
              <a:buAutoNum type="arabicPeriod" startAt="6"/>
            </a:pPr>
            <a:r>
              <a:rPr lang="en-GB" dirty="0"/>
              <a:t>Curate your indexes</a:t>
            </a:r>
          </a:p>
          <a:p>
            <a:pPr marL="514350" indent="-514350">
              <a:buFont typeface="+mj-lt"/>
              <a:buAutoNum type="arabicPeriod" startAt="6"/>
            </a:pPr>
            <a:r>
              <a:rPr lang="en-GB" dirty="0"/>
              <a:t> Audit search results</a:t>
            </a:r>
          </a:p>
          <a:p>
            <a:pPr marL="514350" indent="-514350">
              <a:buFont typeface="+mj-lt"/>
              <a:buAutoNum type="arabicPeriod" startAt="6"/>
            </a:pPr>
            <a:endParaRPr lang="en-GB" dirty="0"/>
          </a:p>
          <a:p>
            <a:pPr marL="514350" indent="-514350">
              <a:buFont typeface="+mj-lt"/>
              <a:buAutoNum type="arabicPeriod" startAt="6"/>
            </a:pPr>
            <a:endParaRPr lang="en-GB" dirty="0"/>
          </a:p>
          <a:p>
            <a:pPr marL="514350" indent="-514350">
              <a:buFont typeface="+mj-lt"/>
              <a:buAutoNum type="arabicPeriod" startAt="6"/>
            </a:pPr>
            <a:endParaRPr lang="en-GB" dirty="0"/>
          </a:p>
          <a:p>
            <a:pPr marL="514350" indent="-514350">
              <a:buFont typeface="+mj-lt"/>
              <a:buAutoNum type="arabicPeriod" startAt="6"/>
            </a:pPr>
            <a:endParaRPr lang="en-GB" dirty="0"/>
          </a:p>
        </p:txBody>
      </p:sp>
      <p:sp>
        <p:nvSpPr>
          <p:cNvPr id="2" name="Slide Number Placeholder 1">
            <a:extLst>
              <a:ext uri="{FF2B5EF4-FFF2-40B4-BE49-F238E27FC236}">
                <a16:creationId xmlns:a16="http://schemas.microsoft.com/office/drawing/2014/main" id="{145FAC31-80FF-057D-0472-FB6A4D380121}"/>
              </a:ext>
            </a:extLst>
          </p:cNvPr>
          <p:cNvSpPr>
            <a:spLocks noGrp="1"/>
          </p:cNvSpPr>
          <p:nvPr>
            <p:ph type="sldNum" sz="quarter" idx="12"/>
          </p:nvPr>
        </p:nvSpPr>
        <p:spPr/>
        <p:txBody>
          <a:bodyPr/>
          <a:lstStyle/>
          <a:p>
            <a:fld id="{3C7D8A5D-1E29-4233-BC56-253743B2E038}" type="slidenum">
              <a:rPr lang="en-GB" smtClean="0"/>
              <a:t>103</a:t>
            </a:fld>
            <a:endParaRPr lang="en-GB"/>
          </a:p>
        </p:txBody>
      </p:sp>
    </p:spTree>
    <p:extLst>
      <p:ext uri="{BB962C8B-B14F-4D97-AF65-F5344CB8AC3E}">
        <p14:creationId xmlns:p14="http://schemas.microsoft.com/office/powerpoint/2010/main" val="42733597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CBBC82-CB27-5478-84F1-64AEADA9AF24}"/>
              </a:ext>
            </a:extLst>
          </p:cNvPr>
          <p:cNvSpPr>
            <a:spLocks noGrp="1"/>
          </p:cNvSpPr>
          <p:nvPr>
            <p:ph type="title"/>
          </p:nvPr>
        </p:nvSpPr>
        <p:spPr/>
        <p:txBody>
          <a:bodyPr/>
          <a:lstStyle/>
          <a:p>
            <a:r>
              <a:rPr lang="en-GB" sz="6000" b="1" i="0" dirty="0">
                <a:effectLst/>
                <a:latin typeface="Roboto" panose="02000000000000000000" pitchFamily="2" charset="0"/>
              </a:rPr>
              <a:t>Bridging </a:t>
            </a:r>
            <a:r>
              <a:rPr lang="en-GB" sz="6000" b="1" i="0" dirty="0">
                <a:solidFill>
                  <a:srgbClr val="FF0000"/>
                </a:solidFill>
                <a:effectLst/>
                <a:latin typeface="Roboto" panose="02000000000000000000" pitchFamily="2" charset="0"/>
              </a:rPr>
              <a:t>Data Islands</a:t>
            </a:r>
            <a:r>
              <a:rPr lang="en-GB" sz="6000" b="1" i="0" dirty="0">
                <a:effectLst/>
                <a:latin typeface="Roboto" panose="02000000000000000000" pitchFamily="2" charset="0"/>
              </a:rPr>
              <a:t>: Crafting a Semantic Search Oasis with Generative AI</a:t>
            </a:r>
            <a:endParaRPr lang="en-GB" dirty="0"/>
          </a:p>
        </p:txBody>
      </p:sp>
      <p:sp>
        <p:nvSpPr>
          <p:cNvPr id="3" name="Text Placeholder 2">
            <a:extLst>
              <a:ext uri="{FF2B5EF4-FFF2-40B4-BE49-F238E27FC236}">
                <a16:creationId xmlns:a16="http://schemas.microsoft.com/office/drawing/2014/main" id="{E29898AB-4B6B-F495-9EDA-69235C7B4D10}"/>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CBADC894-7852-A647-C3A8-4462D49CDB61}"/>
              </a:ext>
            </a:extLst>
          </p:cNvPr>
          <p:cNvSpPr>
            <a:spLocks noGrp="1"/>
          </p:cNvSpPr>
          <p:nvPr>
            <p:ph type="sldNum" sz="quarter" idx="12"/>
          </p:nvPr>
        </p:nvSpPr>
        <p:spPr/>
        <p:txBody>
          <a:bodyPr/>
          <a:lstStyle/>
          <a:p>
            <a:fld id="{3C7D8A5D-1E29-4233-BC56-253743B2E038}" type="slidenum">
              <a:rPr lang="en-GB" smtClean="0"/>
              <a:t>11</a:t>
            </a:fld>
            <a:endParaRPr lang="en-GB"/>
          </a:p>
        </p:txBody>
      </p:sp>
    </p:spTree>
    <p:extLst>
      <p:ext uri="{BB962C8B-B14F-4D97-AF65-F5344CB8AC3E}">
        <p14:creationId xmlns:p14="http://schemas.microsoft.com/office/powerpoint/2010/main" val="42439056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CBBC82-CB27-5478-84F1-64AEADA9AF24}"/>
              </a:ext>
            </a:extLst>
          </p:cNvPr>
          <p:cNvSpPr>
            <a:spLocks noGrp="1"/>
          </p:cNvSpPr>
          <p:nvPr>
            <p:ph type="title"/>
          </p:nvPr>
        </p:nvSpPr>
        <p:spPr/>
        <p:txBody>
          <a:bodyPr/>
          <a:lstStyle/>
          <a:p>
            <a:r>
              <a:rPr lang="en-GB" sz="6000" b="1" i="0" dirty="0">
                <a:effectLst/>
                <a:latin typeface="Roboto" panose="02000000000000000000" pitchFamily="2" charset="0"/>
              </a:rPr>
              <a:t>Bridging Data Islands: Crafting a </a:t>
            </a:r>
            <a:r>
              <a:rPr lang="en-GB" sz="6000" b="1" i="0" dirty="0">
                <a:solidFill>
                  <a:srgbClr val="FF0000"/>
                </a:solidFill>
                <a:effectLst/>
                <a:latin typeface="Roboto" panose="02000000000000000000" pitchFamily="2" charset="0"/>
              </a:rPr>
              <a:t>Semantic Search </a:t>
            </a:r>
            <a:r>
              <a:rPr lang="en-GB" sz="6000" b="1" i="0" dirty="0">
                <a:effectLst/>
                <a:latin typeface="Roboto" panose="02000000000000000000" pitchFamily="2" charset="0"/>
              </a:rPr>
              <a:t>Oasis with Generative AI</a:t>
            </a:r>
            <a:endParaRPr lang="en-GB" dirty="0"/>
          </a:p>
        </p:txBody>
      </p:sp>
      <p:sp>
        <p:nvSpPr>
          <p:cNvPr id="3" name="Text Placeholder 2">
            <a:extLst>
              <a:ext uri="{FF2B5EF4-FFF2-40B4-BE49-F238E27FC236}">
                <a16:creationId xmlns:a16="http://schemas.microsoft.com/office/drawing/2014/main" id="{E29898AB-4B6B-F495-9EDA-69235C7B4D10}"/>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93A4DBA8-D33A-F205-E7D6-9199B8FE2C6A}"/>
              </a:ext>
            </a:extLst>
          </p:cNvPr>
          <p:cNvSpPr>
            <a:spLocks noGrp="1"/>
          </p:cNvSpPr>
          <p:nvPr>
            <p:ph type="sldNum" sz="quarter" idx="12"/>
          </p:nvPr>
        </p:nvSpPr>
        <p:spPr/>
        <p:txBody>
          <a:bodyPr/>
          <a:lstStyle/>
          <a:p>
            <a:fld id="{3C7D8A5D-1E29-4233-BC56-253743B2E038}" type="slidenum">
              <a:rPr lang="en-GB" smtClean="0"/>
              <a:t>12</a:t>
            </a:fld>
            <a:endParaRPr lang="en-GB"/>
          </a:p>
        </p:txBody>
      </p:sp>
    </p:spTree>
    <p:extLst>
      <p:ext uri="{BB962C8B-B14F-4D97-AF65-F5344CB8AC3E}">
        <p14:creationId xmlns:p14="http://schemas.microsoft.com/office/powerpoint/2010/main" val="27976344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CBBC82-CB27-5478-84F1-64AEADA9AF24}"/>
              </a:ext>
            </a:extLst>
          </p:cNvPr>
          <p:cNvSpPr>
            <a:spLocks noGrp="1"/>
          </p:cNvSpPr>
          <p:nvPr>
            <p:ph type="title"/>
          </p:nvPr>
        </p:nvSpPr>
        <p:spPr/>
        <p:txBody>
          <a:bodyPr/>
          <a:lstStyle/>
          <a:p>
            <a:r>
              <a:rPr lang="en-GB" sz="6000" b="1" i="0" dirty="0">
                <a:effectLst/>
                <a:latin typeface="Roboto" panose="02000000000000000000" pitchFamily="2" charset="0"/>
              </a:rPr>
              <a:t>Bridging Data Islands: Crafting a Semantic Search Oasis with </a:t>
            </a:r>
            <a:r>
              <a:rPr lang="en-GB" sz="6000" b="1" i="0" dirty="0">
                <a:solidFill>
                  <a:srgbClr val="FF0000"/>
                </a:solidFill>
                <a:effectLst/>
                <a:latin typeface="Roboto" panose="02000000000000000000" pitchFamily="2" charset="0"/>
              </a:rPr>
              <a:t>Generative AI</a:t>
            </a:r>
            <a:endParaRPr lang="en-GB" dirty="0">
              <a:solidFill>
                <a:srgbClr val="FF0000"/>
              </a:solidFill>
            </a:endParaRPr>
          </a:p>
        </p:txBody>
      </p:sp>
      <p:sp>
        <p:nvSpPr>
          <p:cNvPr id="3" name="Text Placeholder 2">
            <a:extLst>
              <a:ext uri="{FF2B5EF4-FFF2-40B4-BE49-F238E27FC236}">
                <a16:creationId xmlns:a16="http://schemas.microsoft.com/office/drawing/2014/main" id="{E29898AB-4B6B-F495-9EDA-69235C7B4D10}"/>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0C1D7EAF-FCEF-5FC6-4D31-A46C9BA87619}"/>
              </a:ext>
            </a:extLst>
          </p:cNvPr>
          <p:cNvSpPr>
            <a:spLocks noGrp="1"/>
          </p:cNvSpPr>
          <p:nvPr>
            <p:ph type="sldNum" sz="quarter" idx="12"/>
          </p:nvPr>
        </p:nvSpPr>
        <p:spPr/>
        <p:txBody>
          <a:bodyPr/>
          <a:lstStyle/>
          <a:p>
            <a:fld id="{3C7D8A5D-1E29-4233-BC56-253743B2E038}" type="slidenum">
              <a:rPr lang="en-GB" smtClean="0"/>
              <a:t>13</a:t>
            </a:fld>
            <a:endParaRPr lang="en-GB"/>
          </a:p>
        </p:txBody>
      </p:sp>
    </p:spTree>
    <p:extLst>
      <p:ext uri="{BB962C8B-B14F-4D97-AF65-F5344CB8AC3E}">
        <p14:creationId xmlns:p14="http://schemas.microsoft.com/office/powerpoint/2010/main" val="13116768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6626D422-90E8-C108-B425-D735051E97D0}"/>
              </a:ext>
            </a:extLst>
          </p:cNvPr>
          <p:cNvSpPr>
            <a:spLocks noGrp="1"/>
          </p:cNvSpPr>
          <p:nvPr>
            <p:ph type="title"/>
          </p:nvPr>
        </p:nvSpPr>
        <p:spPr/>
        <p:txBody>
          <a:bodyPr vert="horz" lIns="91440" tIns="45720" rIns="91440" bIns="45720" rtlCol="0" anchor="t">
            <a:normAutofit/>
          </a:bodyPr>
          <a:lstStyle/>
          <a:p>
            <a:r>
              <a:rPr lang="en-US" sz="4000" dirty="0"/>
              <a:t>Data Island</a:t>
            </a:r>
          </a:p>
        </p:txBody>
      </p:sp>
      <p:sp>
        <p:nvSpPr>
          <p:cNvPr id="2" name="Slide Number Placeholder 1">
            <a:extLst>
              <a:ext uri="{FF2B5EF4-FFF2-40B4-BE49-F238E27FC236}">
                <a16:creationId xmlns:a16="http://schemas.microsoft.com/office/drawing/2014/main" id="{973D8839-6548-049E-E9EA-D754EA6C512F}"/>
              </a:ext>
            </a:extLst>
          </p:cNvPr>
          <p:cNvSpPr>
            <a:spLocks noGrp="1"/>
          </p:cNvSpPr>
          <p:nvPr>
            <p:ph type="sldNum" sz="quarter" idx="12"/>
          </p:nvPr>
        </p:nvSpPr>
        <p:spPr/>
        <p:txBody>
          <a:bodyPr/>
          <a:lstStyle/>
          <a:p>
            <a:fld id="{3C7D8A5D-1E29-4233-BC56-253743B2E038}" type="slidenum">
              <a:rPr lang="en-GB" smtClean="0"/>
              <a:t>14</a:t>
            </a:fld>
            <a:endParaRPr lang="en-GB"/>
          </a:p>
        </p:txBody>
      </p:sp>
      <p:sp>
        <p:nvSpPr>
          <p:cNvPr id="13" name="Content Placeholder 12">
            <a:extLst>
              <a:ext uri="{FF2B5EF4-FFF2-40B4-BE49-F238E27FC236}">
                <a16:creationId xmlns:a16="http://schemas.microsoft.com/office/drawing/2014/main" id="{74462821-8EB0-C352-946A-774CF37629C0}"/>
              </a:ext>
            </a:extLst>
          </p:cNvPr>
          <p:cNvSpPr>
            <a:spLocks noGrp="1"/>
          </p:cNvSpPr>
          <p:nvPr>
            <p:ph sz="half" idx="4294967295"/>
          </p:nvPr>
        </p:nvSpPr>
        <p:spPr>
          <a:xfrm>
            <a:off x="0" y="3146425"/>
            <a:ext cx="4394200" cy="2454275"/>
          </a:xfrm>
        </p:spPr>
        <p:txBody>
          <a:bodyPr vert="horz" lIns="91440" tIns="45720" rIns="91440" bIns="45720" rtlCol="0">
            <a:normAutofit/>
          </a:bodyPr>
          <a:lstStyle/>
          <a:p>
            <a:r>
              <a:rPr lang="en-US" sz="2400" dirty="0">
                <a:solidFill>
                  <a:schemeClr val="bg1">
                    <a:alpha val="80000"/>
                  </a:schemeClr>
                </a:solidFill>
              </a:rPr>
              <a:t>Data is isolated</a:t>
            </a:r>
          </a:p>
          <a:p>
            <a:r>
              <a:rPr lang="en-US" sz="2400" dirty="0">
                <a:solidFill>
                  <a:schemeClr val="bg1">
                    <a:alpha val="80000"/>
                  </a:schemeClr>
                </a:solidFill>
              </a:rPr>
              <a:t>Caused by</a:t>
            </a:r>
          </a:p>
          <a:p>
            <a:pPr lvl="1"/>
            <a:r>
              <a:rPr lang="en-US" dirty="0">
                <a:solidFill>
                  <a:schemeClr val="bg1">
                    <a:alpha val="80000"/>
                  </a:schemeClr>
                </a:solidFill>
              </a:rPr>
              <a:t>Technical limitations</a:t>
            </a:r>
          </a:p>
          <a:p>
            <a:pPr lvl="1"/>
            <a:r>
              <a:rPr lang="en-US" dirty="0">
                <a:solidFill>
                  <a:schemeClr val="bg1">
                    <a:alpha val="80000"/>
                  </a:schemeClr>
                </a:solidFill>
              </a:rPr>
              <a:t>Privacy</a:t>
            </a:r>
          </a:p>
          <a:p>
            <a:pPr lvl="1"/>
            <a:r>
              <a:rPr lang="en-US" dirty="0">
                <a:solidFill>
                  <a:schemeClr val="bg1">
                    <a:alpha val="80000"/>
                  </a:schemeClr>
                </a:solidFill>
              </a:rPr>
              <a:t>Security</a:t>
            </a:r>
          </a:p>
          <a:p>
            <a:pPr lvl="1"/>
            <a:r>
              <a:rPr lang="en-US" dirty="0">
                <a:solidFill>
                  <a:schemeClr val="bg1">
                    <a:alpha val="80000"/>
                  </a:schemeClr>
                </a:solidFill>
              </a:rPr>
              <a:t>Organizational silos</a:t>
            </a:r>
          </a:p>
        </p:txBody>
      </p:sp>
      <p:sp>
        <p:nvSpPr>
          <p:cNvPr id="4" name="AutoShape 2" descr="Create an ultra-realistic image illustrating the concept of a 'data island.' Envision a small, isolated landmass in the middle of a digital ocean. The island is made of circuitry and binary code, with data streams flowing around and into it, symbolizing information being transferred and stored. The ocean represents the vast, unstructured expanse of the digital world. On the island, there are structures that resemble modern data centers, with glowing lights and fiber optic cables connecting them. Above, binary code rains down like precipitation, highlighting the continuous exchange of data. The scene captures the blend of the natural and digital, emphasizing the isolation and importance of secure, contained data storage within the broader digital ecosystem.">
            <a:extLst>
              <a:ext uri="{FF2B5EF4-FFF2-40B4-BE49-F238E27FC236}">
                <a16:creationId xmlns:a16="http://schemas.microsoft.com/office/drawing/2014/main" id="{EFB79AF1-2533-30F2-553B-7011303F456B}"/>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5" name="AutoShape 4" descr="Create an ultra-realistic image illustrating the concept of a 'data island.' Envision a small, isolated landmass in the middle of a digital ocean. The island is made of circuitry and binary code, with data streams flowing around and into it, symbolizing information being transferred and stored. The ocean represents the vast, unstructured expanse of the digital world. On the island, there are structures that resemble modern data centers, with glowing lights and fiber optic cables connecting them. Above, binary code rains down like precipitation, highlighting the continuous exchange of data. The scene captures the blend of the natural and digital, emphasizing the isolation and importance of secure, contained data storage within the broader digital ecosystem.">
            <a:extLst>
              <a:ext uri="{FF2B5EF4-FFF2-40B4-BE49-F238E27FC236}">
                <a16:creationId xmlns:a16="http://schemas.microsoft.com/office/drawing/2014/main" id="{AE845BBC-4E7E-749A-FC4C-AE0DE3B101FB}"/>
              </a:ext>
            </a:extLst>
          </p:cNvPr>
          <p:cNvSpPr>
            <a:spLocks noChangeAspect="1" noChangeArrowheads="1"/>
          </p:cNvSpPr>
          <p:nvPr/>
        </p:nvSpPr>
        <p:spPr bwMode="auto">
          <a:xfrm>
            <a:off x="4377847" y="1710847"/>
            <a:ext cx="2022953" cy="2022953"/>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 name="AutoShape 6">
            <a:extLst>
              <a:ext uri="{FF2B5EF4-FFF2-40B4-BE49-F238E27FC236}">
                <a16:creationId xmlns:a16="http://schemas.microsoft.com/office/drawing/2014/main" id="{61DD95D7-661B-12F6-0C6A-044DE923B77F}"/>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7" name="Content Placeholder 6">
            <a:extLst>
              <a:ext uri="{FF2B5EF4-FFF2-40B4-BE49-F238E27FC236}">
                <a16:creationId xmlns:a16="http://schemas.microsoft.com/office/drawing/2014/main" id="{F323EAFD-AF9E-6766-BF78-70206A1B4C7D}"/>
              </a:ext>
            </a:extLst>
          </p:cNvPr>
          <p:cNvSpPr>
            <a:spLocks noGrp="1"/>
          </p:cNvSpPr>
          <p:nvPr>
            <p:ph idx="1"/>
          </p:nvPr>
        </p:nvSpPr>
        <p:spPr/>
        <p:txBody>
          <a:bodyPr/>
          <a:lstStyle/>
          <a:p>
            <a:r>
              <a:rPr lang="en-US" sz="2400" dirty="0"/>
              <a:t>Data is isolated</a:t>
            </a:r>
          </a:p>
          <a:p>
            <a:r>
              <a:rPr lang="en-US" sz="2400" dirty="0"/>
              <a:t>Caused by</a:t>
            </a:r>
          </a:p>
          <a:p>
            <a:pPr lvl="1"/>
            <a:r>
              <a:rPr lang="en-US" dirty="0"/>
              <a:t>Technical limitations</a:t>
            </a:r>
          </a:p>
          <a:p>
            <a:pPr lvl="1"/>
            <a:r>
              <a:rPr lang="en-US" dirty="0"/>
              <a:t>Privacy</a:t>
            </a:r>
          </a:p>
          <a:p>
            <a:pPr lvl="1"/>
            <a:r>
              <a:rPr lang="en-US" dirty="0"/>
              <a:t>Security</a:t>
            </a:r>
          </a:p>
          <a:p>
            <a:pPr lvl="1"/>
            <a:r>
              <a:rPr lang="en-US" dirty="0"/>
              <a:t>Organizational silos</a:t>
            </a:r>
            <a:endParaRPr lang="en-GB" dirty="0"/>
          </a:p>
        </p:txBody>
      </p:sp>
    </p:spTree>
    <p:extLst>
      <p:ext uri="{BB962C8B-B14F-4D97-AF65-F5344CB8AC3E}">
        <p14:creationId xmlns:p14="http://schemas.microsoft.com/office/powerpoint/2010/main" val="8344116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6626D422-90E8-C108-B425-D735051E97D0}"/>
              </a:ext>
            </a:extLst>
          </p:cNvPr>
          <p:cNvSpPr>
            <a:spLocks noGrp="1"/>
          </p:cNvSpPr>
          <p:nvPr>
            <p:ph type="title"/>
          </p:nvPr>
        </p:nvSpPr>
        <p:spPr/>
        <p:txBody>
          <a:bodyPr vert="horz" lIns="91440" tIns="45720" rIns="91440" bIns="45720" rtlCol="0" anchor="t">
            <a:normAutofit/>
          </a:bodyPr>
          <a:lstStyle/>
          <a:p>
            <a:r>
              <a:rPr lang="en-US" sz="4000" dirty="0"/>
              <a:t>Data Island</a:t>
            </a:r>
          </a:p>
        </p:txBody>
      </p:sp>
      <p:sp>
        <p:nvSpPr>
          <p:cNvPr id="2" name="Slide Number Placeholder 1">
            <a:extLst>
              <a:ext uri="{FF2B5EF4-FFF2-40B4-BE49-F238E27FC236}">
                <a16:creationId xmlns:a16="http://schemas.microsoft.com/office/drawing/2014/main" id="{973D8839-6548-049E-E9EA-D754EA6C512F}"/>
              </a:ext>
            </a:extLst>
          </p:cNvPr>
          <p:cNvSpPr>
            <a:spLocks noGrp="1"/>
          </p:cNvSpPr>
          <p:nvPr>
            <p:ph type="sldNum" sz="quarter" idx="12"/>
          </p:nvPr>
        </p:nvSpPr>
        <p:spPr/>
        <p:txBody>
          <a:bodyPr/>
          <a:lstStyle/>
          <a:p>
            <a:fld id="{3C7D8A5D-1E29-4233-BC56-253743B2E038}" type="slidenum">
              <a:rPr lang="en-GB" smtClean="0"/>
              <a:t>15</a:t>
            </a:fld>
            <a:endParaRPr lang="en-GB"/>
          </a:p>
        </p:txBody>
      </p:sp>
      <p:sp>
        <p:nvSpPr>
          <p:cNvPr id="13" name="Content Placeholder 12">
            <a:extLst>
              <a:ext uri="{FF2B5EF4-FFF2-40B4-BE49-F238E27FC236}">
                <a16:creationId xmlns:a16="http://schemas.microsoft.com/office/drawing/2014/main" id="{74462821-8EB0-C352-946A-774CF37629C0}"/>
              </a:ext>
            </a:extLst>
          </p:cNvPr>
          <p:cNvSpPr>
            <a:spLocks noGrp="1"/>
          </p:cNvSpPr>
          <p:nvPr>
            <p:ph sz="half" idx="4294967295"/>
          </p:nvPr>
        </p:nvSpPr>
        <p:spPr>
          <a:xfrm>
            <a:off x="0" y="3146425"/>
            <a:ext cx="4394200" cy="2454275"/>
          </a:xfrm>
        </p:spPr>
        <p:txBody>
          <a:bodyPr vert="horz" lIns="91440" tIns="45720" rIns="91440" bIns="45720" rtlCol="0">
            <a:normAutofit/>
          </a:bodyPr>
          <a:lstStyle/>
          <a:p>
            <a:r>
              <a:rPr lang="en-US" sz="2400" dirty="0">
                <a:solidFill>
                  <a:schemeClr val="bg1">
                    <a:alpha val="80000"/>
                  </a:schemeClr>
                </a:solidFill>
              </a:rPr>
              <a:t>Data is isolated</a:t>
            </a:r>
          </a:p>
          <a:p>
            <a:r>
              <a:rPr lang="en-US" sz="2400" dirty="0">
                <a:solidFill>
                  <a:schemeClr val="bg1">
                    <a:alpha val="80000"/>
                  </a:schemeClr>
                </a:solidFill>
              </a:rPr>
              <a:t>Caused by</a:t>
            </a:r>
          </a:p>
          <a:p>
            <a:pPr lvl="1"/>
            <a:r>
              <a:rPr lang="en-US" dirty="0">
                <a:solidFill>
                  <a:schemeClr val="bg1">
                    <a:alpha val="80000"/>
                  </a:schemeClr>
                </a:solidFill>
              </a:rPr>
              <a:t>Technical limitations</a:t>
            </a:r>
          </a:p>
          <a:p>
            <a:pPr lvl="1"/>
            <a:r>
              <a:rPr lang="en-US" dirty="0">
                <a:solidFill>
                  <a:schemeClr val="bg1">
                    <a:alpha val="80000"/>
                  </a:schemeClr>
                </a:solidFill>
              </a:rPr>
              <a:t>Privacy</a:t>
            </a:r>
          </a:p>
          <a:p>
            <a:pPr lvl="1"/>
            <a:r>
              <a:rPr lang="en-US" dirty="0">
                <a:solidFill>
                  <a:schemeClr val="bg1">
                    <a:alpha val="80000"/>
                  </a:schemeClr>
                </a:solidFill>
              </a:rPr>
              <a:t>Security</a:t>
            </a:r>
          </a:p>
          <a:p>
            <a:pPr lvl="1"/>
            <a:r>
              <a:rPr lang="en-US" dirty="0">
                <a:solidFill>
                  <a:schemeClr val="bg1">
                    <a:alpha val="80000"/>
                  </a:schemeClr>
                </a:solidFill>
              </a:rPr>
              <a:t>Organizational silos</a:t>
            </a:r>
          </a:p>
        </p:txBody>
      </p:sp>
      <p:sp>
        <p:nvSpPr>
          <p:cNvPr id="4" name="AutoShape 2" descr="Create an ultra-realistic image illustrating the concept of a 'data island.' Envision a small, isolated landmass in the middle of a digital ocean. The island is made of circuitry and binary code, with data streams flowing around and into it, symbolizing information being transferred and stored. The ocean represents the vast, unstructured expanse of the digital world. On the island, there are structures that resemble modern data centers, with glowing lights and fiber optic cables connecting them. Above, binary code rains down like precipitation, highlighting the continuous exchange of data. The scene captures the blend of the natural and digital, emphasizing the isolation and importance of secure, contained data storage within the broader digital ecosystem.">
            <a:extLst>
              <a:ext uri="{FF2B5EF4-FFF2-40B4-BE49-F238E27FC236}">
                <a16:creationId xmlns:a16="http://schemas.microsoft.com/office/drawing/2014/main" id="{EFB79AF1-2533-30F2-553B-7011303F456B}"/>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5" name="AutoShape 4" descr="Create an ultra-realistic image illustrating the concept of a 'data island.' Envision a small, isolated landmass in the middle of a digital ocean. The island is made of circuitry and binary code, with data streams flowing around and into it, symbolizing information being transferred and stored. The ocean represents the vast, unstructured expanse of the digital world. On the island, there are structures that resemble modern data centers, with glowing lights and fiber optic cables connecting them. Above, binary code rains down like precipitation, highlighting the continuous exchange of data. The scene captures the blend of the natural and digital, emphasizing the isolation and importance of secure, contained data storage within the broader digital ecosystem.">
            <a:extLst>
              <a:ext uri="{FF2B5EF4-FFF2-40B4-BE49-F238E27FC236}">
                <a16:creationId xmlns:a16="http://schemas.microsoft.com/office/drawing/2014/main" id="{AE845BBC-4E7E-749A-FC4C-AE0DE3B101FB}"/>
              </a:ext>
            </a:extLst>
          </p:cNvPr>
          <p:cNvSpPr>
            <a:spLocks noChangeAspect="1" noChangeArrowheads="1"/>
          </p:cNvSpPr>
          <p:nvPr/>
        </p:nvSpPr>
        <p:spPr bwMode="auto">
          <a:xfrm>
            <a:off x="4377847" y="1710847"/>
            <a:ext cx="2022953" cy="2022953"/>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 name="AutoShape 6">
            <a:extLst>
              <a:ext uri="{FF2B5EF4-FFF2-40B4-BE49-F238E27FC236}">
                <a16:creationId xmlns:a16="http://schemas.microsoft.com/office/drawing/2014/main" id="{61DD95D7-661B-12F6-0C6A-044DE923B77F}"/>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7" name="Content Placeholder 6">
            <a:extLst>
              <a:ext uri="{FF2B5EF4-FFF2-40B4-BE49-F238E27FC236}">
                <a16:creationId xmlns:a16="http://schemas.microsoft.com/office/drawing/2014/main" id="{F323EAFD-AF9E-6766-BF78-70206A1B4C7D}"/>
              </a:ext>
            </a:extLst>
          </p:cNvPr>
          <p:cNvSpPr>
            <a:spLocks noGrp="1"/>
          </p:cNvSpPr>
          <p:nvPr>
            <p:ph idx="1"/>
          </p:nvPr>
        </p:nvSpPr>
        <p:spPr/>
        <p:txBody>
          <a:bodyPr/>
          <a:lstStyle/>
          <a:p>
            <a:r>
              <a:rPr lang="en-US" sz="2400" dirty="0"/>
              <a:t>Data is isolated</a:t>
            </a:r>
          </a:p>
          <a:p>
            <a:r>
              <a:rPr lang="en-US" sz="2400" dirty="0"/>
              <a:t>Caused by</a:t>
            </a:r>
          </a:p>
          <a:p>
            <a:pPr lvl="1"/>
            <a:r>
              <a:rPr lang="en-US" dirty="0"/>
              <a:t>Technical limitations</a:t>
            </a:r>
          </a:p>
          <a:p>
            <a:pPr lvl="1"/>
            <a:r>
              <a:rPr lang="en-US" dirty="0"/>
              <a:t>Privacy</a:t>
            </a:r>
          </a:p>
          <a:p>
            <a:pPr lvl="1"/>
            <a:r>
              <a:rPr lang="en-US" dirty="0"/>
              <a:t>Security</a:t>
            </a:r>
          </a:p>
          <a:p>
            <a:pPr lvl="1"/>
            <a:r>
              <a:rPr lang="en-US" dirty="0">
                <a:solidFill>
                  <a:srgbClr val="FF0000"/>
                </a:solidFill>
              </a:rPr>
              <a:t>Organizational silos</a:t>
            </a:r>
            <a:endParaRPr lang="en-GB" dirty="0">
              <a:solidFill>
                <a:srgbClr val="FF0000"/>
              </a:solidFill>
            </a:endParaRPr>
          </a:p>
        </p:txBody>
      </p:sp>
    </p:spTree>
    <p:extLst>
      <p:ext uri="{BB962C8B-B14F-4D97-AF65-F5344CB8AC3E}">
        <p14:creationId xmlns:p14="http://schemas.microsoft.com/office/powerpoint/2010/main" val="20364404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D3739B-8A2F-5DC3-3E68-06649328B8B5}"/>
              </a:ext>
            </a:extLst>
          </p:cNvPr>
          <p:cNvSpPr>
            <a:spLocks noGrp="1"/>
          </p:cNvSpPr>
          <p:nvPr>
            <p:ph type="title"/>
          </p:nvPr>
        </p:nvSpPr>
        <p:spPr/>
        <p:txBody>
          <a:bodyPr vert="horz" lIns="91440" tIns="45720" rIns="91440" bIns="45720" rtlCol="0" anchor="t">
            <a:normAutofit/>
          </a:bodyPr>
          <a:lstStyle/>
          <a:p>
            <a:r>
              <a:rPr lang="en-US" sz="4000" dirty="0"/>
              <a:t>Sematic Search</a:t>
            </a:r>
          </a:p>
        </p:txBody>
      </p:sp>
      <p:sp>
        <p:nvSpPr>
          <p:cNvPr id="3" name="Slide Number Placeholder 2">
            <a:extLst>
              <a:ext uri="{FF2B5EF4-FFF2-40B4-BE49-F238E27FC236}">
                <a16:creationId xmlns:a16="http://schemas.microsoft.com/office/drawing/2014/main" id="{BA7E5905-E298-7AF6-9766-5098E51AD94D}"/>
              </a:ext>
            </a:extLst>
          </p:cNvPr>
          <p:cNvSpPr>
            <a:spLocks noGrp="1"/>
          </p:cNvSpPr>
          <p:nvPr>
            <p:ph type="sldNum" sz="quarter" idx="12"/>
          </p:nvPr>
        </p:nvSpPr>
        <p:spPr/>
        <p:txBody>
          <a:bodyPr/>
          <a:lstStyle/>
          <a:p>
            <a:fld id="{3C7D8A5D-1E29-4233-BC56-253743B2E038}" type="slidenum">
              <a:rPr lang="en-GB" smtClean="0"/>
              <a:t>16</a:t>
            </a:fld>
            <a:endParaRPr lang="en-GB"/>
          </a:p>
        </p:txBody>
      </p:sp>
      <p:sp>
        <p:nvSpPr>
          <p:cNvPr id="4" name="Content Placeholder 3">
            <a:extLst>
              <a:ext uri="{FF2B5EF4-FFF2-40B4-BE49-F238E27FC236}">
                <a16:creationId xmlns:a16="http://schemas.microsoft.com/office/drawing/2014/main" id="{043F8987-F3B2-8676-26E3-660ED8C034E6}"/>
              </a:ext>
            </a:extLst>
          </p:cNvPr>
          <p:cNvSpPr>
            <a:spLocks noGrp="1"/>
          </p:cNvSpPr>
          <p:nvPr>
            <p:ph sz="half" idx="4294967295"/>
          </p:nvPr>
        </p:nvSpPr>
        <p:spPr>
          <a:xfrm>
            <a:off x="0" y="3146425"/>
            <a:ext cx="4394200" cy="2454275"/>
          </a:xfrm>
        </p:spPr>
        <p:txBody>
          <a:bodyPr vert="horz" lIns="91440" tIns="45720" rIns="91440" bIns="45720" rtlCol="0">
            <a:normAutofit/>
          </a:bodyPr>
          <a:lstStyle/>
          <a:p>
            <a:r>
              <a:rPr lang="en-US" sz="2400" dirty="0">
                <a:solidFill>
                  <a:schemeClr val="bg1">
                    <a:alpha val="80000"/>
                  </a:schemeClr>
                </a:solidFill>
              </a:rPr>
              <a:t>Understands</a:t>
            </a:r>
          </a:p>
          <a:p>
            <a:pPr lvl="1"/>
            <a:r>
              <a:rPr lang="en-US" dirty="0">
                <a:solidFill>
                  <a:schemeClr val="bg1">
                    <a:alpha val="80000"/>
                  </a:schemeClr>
                </a:solidFill>
              </a:rPr>
              <a:t>Intent</a:t>
            </a:r>
          </a:p>
          <a:p>
            <a:pPr lvl="1"/>
            <a:r>
              <a:rPr lang="en-US" dirty="0">
                <a:solidFill>
                  <a:schemeClr val="bg1">
                    <a:alpha val="80000"/>
                  </a:schemeClr>
                </a:solidFill>
              </a:rPr>
              <a:t>Contextual meaning</a:t>
            </a:r>
          </a:p>
          <a:p>
            <a:pPr lvl="1"/>
            <a:r>
              <a:rPr lang="en-US" dirty="0">
                <a:solidFill>
                  <a:schemeClr val="bg1">
                    <a:alpha val="80000"/>
                  </a:schemeClr>
                </a:solidFill>
              </a:rPr>
              <a:t>Relationship between terms</a:t>
            </a:r>
          </a:p>
          <a:p>
            <a:r>
              <a:rPr lang="en-US" sz="2400" dirty="0">
                <a:solidFill>
                  <a:schemeClr val="bg1">
                    <a:alpha val="80000"/>
                  </a:schemeClr>
                </a:solidFill>
              </a:rPr>
              <a:t>Aids Natural language search</a:t>
            </a:r>
          </a:p>
        </p:txBody>
      </p:sp>
      <p:sp>
        <p:nvSpPr>
          <p:cNvPr id="7" name="Content Placeholder 6">
            <a:extLst>
              <a:ext uri="{FF2B5EF4-FFF2-40B4-BE49-F238E27FC236}">
                <a16:creationId xmlns:a16="http://schemas.microsoft.com/office/drawing/2014/main" id="{1FA5D575-0063-8682-07AE-66CA943F2A54}"/>
              </a:ext>
            </a:extLst>
          </p:cNvPr>
          <p:cNvSpPr>
            <a:spLocks noGrp="1"/>
          </p:cNvSpPr>
          <p:nvPr>
            <p:ph idx="1"/>
          </p:nvPr>
        </p:nvSpPr>
        <p:spPr/>
        <p:txBody>
          <a:bodyPr/>
          <a:lstStyle/>
          <a:p>
            <a:r>
              <a:rPr lang="en-US" sz="2400" dirty="0"/>
              <a:t>Understands</a:t>
            </a:r>
          </a:p>
          <a:p>
            <a:pPr lvl="1"/>
            <a:r>
              <a:rPr lang="en-US" dirty="0"/>
              <a:t>Intent</a:t>
            </a:r>
          </a:p>
          <a:p>
            <a:pPr lvl="1"/>
            <a:r>
              <a:rPr lang="en-US" dirty="0"/>
              <a:t>Contextual meaning</a:t>
            </a:r>
          </a:p>
          <a:p>
            <a:pPr lvl="1"/>
            <a:r>
              <a:rPr lang="en-US" dirty="0"/>
              <a:t>Relationship between terms</a:t>
            </a:r>
          </a:p>
          <a:p>
            <a:r>
              <a:rPr lang="en-US" sz="2400" dirty="0"/>
              <a:t>Aids Natural language search</a:t>
            </a:r>
            <a:endParaRPr lang="en-GB" dirty="0"/>
          </a:p>
        </p:txBody>
      </p:sp>
    </p:spTree>
    <p:extLst>
      <p:ext uri="{BB962C8B-B14F-4D97-AF65-F5344CB8AC3E}">
        <p14:creationId xmlns:p14="http://schemas.microsoft.com/office/powerpoint/2010/main" val="32849552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D3739B-8A2F-5DC3-3E68-06649328B8B5}"/>
              </a:ext>
            </a:extLst>
          </p:cNvPr>
          <p:cNvSpPr>
            <a:spLocks noGrp="1"/>
          </p:cNvSpPr>
          <p:nvPr>
            <p:ph type="title"/>
          </p:nvPr>
        </p:nvSpPr>
        <p:spPr/>
        <p:txBody>
          <a:bodyPr vert="horz" lIns="91440" tIns="45720" rIns="91440" bIns="45720" rtlCol="0" anchor="t">
            <a:normAutofit/>
          </a:bodyPr>
          <a:lstStyle/>
          <a:p>
            <a:r>
              <a:rPr lang="en-US" sz="4000" dirty="0"/>
              <a:t>Sematic Search</a:t>
            </a:r>
          </a:p>
        </p:txBody>
      </p:sp>
      <p:sp>
        <p:nvSpPr>
          <p:cNvPr id="3" name="Slide Number Placeholder 2">
            <a:extLst>
              <a:ext uri="{FF2B5EF4-FFF2-40B4-BE49-F238E27FC236}">
                <a16:creationId xmlns:a16="http://schemas.microsoft.com/office/drawing/2014/main" id="{BA7E5905-E298-7AF6-9766-5098E51AD94D}"/>
              </a:ext>
            </a:extLst>
          </p:cNvPr>
          <p:cNvSpPr>
            <a:spLocks noGrp="1"/>
          </p:cNvSpPr>
          <p:nvPr>
            <p:ph type="sldNum" sz="quarter" idx="12"/>
          </p:nvPr>
        </p:nvSpPr>
        <p:spPr/>
        <p:txBody>
          <a:bodyPr/>
          <a:lstStyle/>
          <a:p>
            <a:fld id="{3C7D8A5D-1E29-4233-BC56-253743B2E038}" type="slidenum">
              <a:rPr lang="en-GB" smtClean="0"/>
              <a:t>17</a:t>
            </a:fld>
            <a:endParaRPr lang="en-GB"/>
          </a:p>
        </p:txBody>
      </p:sp>
      <p:sp>
        <p:nvSpPr>
          <p:cNvPr id="4" name="Content Placeholder 3">
            <a:extLst>
              <a:ext uri="{FF2B5EF4-FFF2-40B4-BE49-F238E27FC236}">
                <a16:creationId xmlns:a16="http://schemas.microsoft.com/office/drawing/2014/main" id="{043F8987-F3B2-8676-26E3-660ED8C034E6}"/>
              </a:ext>
            </a:extLst>
          </p:cNvPr>
          <p:cNvSpPr>
            <a:spLocks noGrp="1"/>
          </p:cNvSpPr>
          <p:nvPr>
            <p:ph sz="half" idx="4294967295"/>
          </p:nvPr>
        </p:nvSpPr>
        <p:spPr>
          <a:xfrm>
            <a:off x="0" y="3146425"/>
            <a:ext cx="4394200" cy="2454275"/>
          </a:xfrm>
        </p:spPr>
        <p:txBody>
          <a:bodyPr vert="horz" lIns="91440" tIns="45720" rIns="91440" bIns="45720" rtlCol="0">
            <a:normAutofit/>
          </a:bodyPr>
          <a:lstStyle/>
          <a:p>
            <a:r>
              <a:rPr lang="en-US" sz="2400" dirty="0">
                <a:solidFill>
                  <a:schemeClr val="bg1">
                    <a:alpha val="80000"/>
                  </a:schemeClr>
                </a:solidFill>
              </a:rPr>
              <a:t>Understands</a:t>
            </a:r>
          </a:p>
          <a:p>
            <a:pPr lvl="1"/>
            <a:r>
              <a:rPr lang="en-US" dirty="0">
                <a:solidFill>
                  <a:schemeClr val="bg1">
                    <a:alpha val="80000"/>
                  </a:schemeClr>
                </a:solidFill>
              </a:rPr>
              <a:t>Intent</a:t>
            </a:r>
          </a:p>
          <a:p>
            <a:pPr lvl="1"/>
            <a:r>
              <a:rPr lang="en-US" dirty="0">
                <a:solidFill>
                  <a:schemeClr val="bg1">
                    <a:alpha val="80000"/>
                  </a:schemeClr>
                </a:solidFill>
              </a:rPr>
              <a:t>Contextual meaning</a:t>
            </a:r>
          </a:p>
          <a:p>
            <a:pPr lvl="1"/>
            <a:r>
              <a:rPr lang="en-US" dirty="0">
                <a:solidFill>
                  <a:schemeClr val="bg1">
                    <a:alpha val="80000"/>
                  </a:schemeClr>
                </a:solidFill>
              </a:rPr>
              <a:t>Relationship between terms</a:t>
            </a:r>
          </a:p>
          <a:p>
            <a:r>
              <a:rPr lang="en-US" sz="2400" dirty="0">
                <a:solidFill>
                  <a:schemeClr val="bg1">
                    <a:alpha val="80000"/>
                  </a:schemeClr>
                </a:solidFill>
              </a:rPr>
              <a:t>Aids Natural language search</a:t>
            </a:r>
          </a:p>
        </p:txBody>
      </p:sp>
      <p:sp>
        <p:nvSpPr>
          <p:cNvPr id="7" name="Content Placeholder 6">
            <a:extLst>
              <a:ext uri="{FF2B5EF4-FFF2-40B4-BE49-F238E27FC236}">
                <a16:creationId xmlns:a16="http://schemas.microsoft.com/office/drawing/2014/main" id="{1FA5D575-0063-8682-07AE-66CA943F2A54}"/>
              </a:ext>
            </a:extLst>
          </p:cNvPr>
          <p:cNvSpPr>
            <a:spLocks noGrp="1"/>
          </p:cNvSpPr>
          <p:nvPr>
            <p:ph idx="1"/>
          </p:nvPr>
        </p:nvSpPr>
        <p:spPr/>
        <p:txBody>
          <a:bodyPr/>
          <a:lstStyle/>
          <a:p>
            <a:r>
              <a:rPr lang="en-US" sz="2400" dirty="0"/>
              <a:t>Understands</a:t>
            </a:r>
          </a:p>
          <a:p>
            <a:pPr lvl="1"/>
            <a:r>
              <a:rPr lang="en-US" dirty="0"/>
              <a:t>Intent</a:t>
            </a:r>
          </a:p>
          <a:p>
            <a:pPr lvl="1"/>
            <a:r>
              <a:rPr lang="en-US" dirty="0"/>
              <a:t>Contextual meaning</a:t>
            </a:r>
          </a:p>
          <a:p>
            <a:pPr lvl="1"/>
            <a:r>
              <a:rPr lang="en-US" dirty="0"/>
              <a:t>Relationship between terms</a:t>
            </a:r>
          </a:p>
          <a:p>
            <a:r>
              <a:rPr lang="en-US" sz="2400" dirty="0">
                <a:solidFill>
                  <a:srgbClr val="FF0000"/>
                </a:solidFill>
              </a:rPr>
              <a:t>Aids Natural language search</a:t>
            </a:r>
            <a:endParaRPr lang="en-GB" dirty="0">
              <a:solidFill>
                <a:srgbClr val="FF0000"/>
              </a:solidFill>
            </a:endParaRPr>
          </a:p>
        </p:txBody>
      </p:sp>
    </p:spTree>
    <p:extLst>
      <p:ext uri="{BB962C8B-B14F-4D97-AF65-F5344CB8AC3E}">
        <p14:creationId xmlns:p14="http://schemas.microsoft.com/office/powerpoint/2010/main" val="18018499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D4C46D-9D91-04B8-F148-160A19B4F379}"/>
              </a:ext>
            </a:extLst>
          </p:cNvPr>
          <p:cNvSpPr>
            <a:spLocks noGrp="1"/>
          </p:cNvSpPr>
          <p:nvPr>
            <p:ph type="title"/>
          </p:nvPr>
        </p:nvSpPr>
        <p:spPr/>
        <p:txBody>
          <a:bodyPr vert="horz" lIns="91440" tIns="45720" rIns="91440" bIns="45720" rtlCol="0" anchor="t">
            <a:normAutofit/>
          </a:bodyPr>
          <a:lstStyle/>
          <a:p>
            <a:r>
              <a:rPr lang="en-US" sz="4000" dirty="0"/>
              <a:t>Generative AI</a:t>
            </a:r>
          </a:p>
        </p:txBody>
      </p:sp>
      <p:sp>
        <p:nvSpPr>
          <p:cNvPr id="3" name="Slide Number Placeholder 2">
            <a:extLst>
              <a:ext uri="{FF2B5EF4-FFF2-40B4-BE49-F238E27FC236}">
                <a16:creationId xmlns:a16="http://schemas.microsoft.com/office/drawing/2014/main" id="{49708A76-9E52-B41B-A44E-49917A6A6ADE}"/>
              </a:ext>
            </a:extLst>
          </p:cNvPr>
          <p:cNvSpPr>
            <a:spLocks noGrp="1"/>
          </p:cNvSpPr>
          <p:nvPr>
            <p:ph type="sldNum" sz="quarter" idx="12"/>
          </p:nvPr>
        </p:nvSpPr>
        <p:spPr/>
        <p:txBody>
          <a:bodyPr/>
          <a:lstStyle/>
          <a:p>
            <a:fld id="{3C7D8A5D-1E29-4233-BC56-253743B2E038}" type="slidenum">
              <a:rPr lang="en-GB" smtClean="0"/>
              <a:t>18</a:t>
            </a:fld>
            <a:endParaRPr lang="en-GB"/>
          </a:p>
        </p:txBody>
      </p:sp>
      <p:sp>
        <p:nvSpPr>
          <p:cNvPr id="4" name="Content Placeholder 3">
            <a:extLst>
              <a:ext uri="{FF2B5EF4-FFF2-40B4-BE49-F238E27FC236}">
                <a16:creationId xmlns:a16="http://schemas.microsoft.com/office/drawing/2014/main" id="{61F68DA4-C2E2-59EC-6637-0A27EC16709E}"/>
              </a:ext>
            </a:extLst>
          </p:cNvPr>
          <p:cNvSpPr>
            <a:spLocks noGrp="1"/>
          </p:cNvSpPr>
          <p:nvPr>
            <p:ph sz="half" idx="4294967295"/>
          </p:nvPr>
        </p:nvSpPr>
        <p:spPr>
          <a:xfrm>
            <a:off x="0" y="3146425"/>
            <a:ext cx="4394200" cy="2454275"/>
          </a:xfrm>
        </p:spPr>
        <p:txBody>
          <a:bodyPr vert="horz" lIns="91440" tIns="45720" rIns="91440" bIns="45720" rtlCol="0">
            <a:normAutofit lnSpcReduction="10000"/>
          </a:bodyPr>
          <a:lstStyle/>
          <a:p>
            <a:r>
              <a:rPr lang="en-US" sz="1500" dirty="0">
                <a:solidFill>
                  <a:schemeClr val="bg1">
                    <a:alpha val="80000"/>
                  </a:schemeClr>
                </a:solidFill>
              </a:rPr>
              <a:t>AI algorithm</a:t>
            </a:r>
          </a:p>
          <a:p>
            <a:r>
              <a:rPr lang="en-US" sz="1500" dirty="0">
                <a:solidFill>
                  <a:schemeClr val="bg1">
                    <a:alpha val="80000"/>
                  </a:schemeClr>
                </a:solidFill>
              </a:rPr>
              <a:t>Designed to create content</a:t>
            </a:r>
          </a:p>
          <a:p>
            <a:pPr lvl="1"/>
            <a:r>
              <a:rPr lang="en-US" sz="1500" dirty="0">
                <a:solidFill>
                  <a:schemeClr val="bg1">
                    <a:alpha val="80000"/>
                  </a:schemeClr>
                </a:solidFill>
              </a:rPr>
              <a:t>Art</a:t>
            </a:r>
          </a:p>
          <a:p>
            <a:pPr lvl="1"/>
            <a:r>
              <a:rPr lang="en-US" sz="1500" dirty="0">
                <a:solidFill>
                  <a:schemeClr val="bg1">
                    <a:alpha val="80000"/>
                  </a:schemeClr>
                </a:solidFill>
              </a:rPr>
              <a:t>Music</a:t>
            </a:r>
          </a:p>
          <a:p>
            <a:pPr lvl="1"/>
            <a:r>
              <a:rPr lang="en-US" sz="1500" dirty="0">
                <a:solidFill>
                  <a:schemeClr val="bg1">
                    <a:alpha val="80000"/>
                  </a:schemeClr>
                </a:solidFill>
              </a:rPr>
              <a:t>Text</a:t>
            </a:r>
          </a:p>
          <a:p>
            <a:pPr lvl="2"/>
            <a:r>
              <a:rPr lang="en-US" sz="1500" dirty="0">
                <a:solidFill>
                  <a:schemeClr val="bg1">
                    <a:alpha val="80000"/>
                  </a:schemeClr>
                </a:solidFill>
              </a:rPr>
              <a:t>Articles</a:t>
            </a:r>
          </a:p>
          <a:p>
            <a:pPr lvl="2"/>
            <a:r>
              <a:rPr lang="en-US" sz="1500" dirty="0">
                <a:solidFill>
                  <a:schemeClr val="bg1">
                    <a:alpha val="80000"/>
                  </a:schemeClr>
                </a:solidFill>
              </a:rPr>
              <a:t>Novels</a:t>
            </a:r>
          </a:p>
          <a:p>
            <a:pPr lvl="2"/>
            <a:r>
              <a:rPr lang="en-US" sz="1500" dirty="0">
                <a:solidFill>
                  <a:schemeClr val="bg1">
                    <a:alpha val="80000"/>
                  </a:schemeClr>
                </a:solidFill>
              </a:rPr>
              <a:t>Code</a:t>
            </a:r>
          </a:p>
          <a:p>
            <a:pPr lvl="2"/>
            <a:r>
              <a:rPr lang="en-US" sz="1500" dirty="0">
                <a:solidFill>
                  <a:schemeClr val="bg1">
                    <a:alpha val="80000"/>
                  </a:schemeClr>
                </a:solidFill>
              </a:rPr>
              <a:t>Human understandable answers</a:t>
            </a:r>
          </a:p>
        </p:txBody>
      </p:sp>
      <p:sp>
        <p:nvSpPr>
          <p:cNvPr id="7" name="Content Placeholder 6">
            <a:extLst>
              <a:ext uri="{FF2B5EF4-FFF2-40B4-BE49-F238E27FC236}">
                <a16:creationId xmlns:a16="http://schemas.microsoft.com/office/drawing/2014/main" id="{DB4E4328-52CA-BFE0-9EAF-A56EA6E92D90}"/>
              </a:ext>
            </a:extLst>
          </p:cNvPr>
          <p:cNvSpPr>
            <a:spLocks noGrp="1"/>
          </p:cNvSpPr>
          <p:nvPr>
            <p:ph idx="1"/>
          </p:nvPr>
        </p:nvSpPr>
        <p:spPr/>
        <p:txBody>
          <a:bodyPr/>
          <a:lstStyle/>
          <a:p>
            <a:r>
              <a:rPr lang="en-US" sz="1500" dirty="0">
                <a:solidFill>
                  <a:schemeClr val="tx1">
                    <a:alpha val="80000"/>
                  </a:schemeClr>
                </a:solidFill>
              </a:rPr>
              <a:t>AI algorithm</a:t>
            </a:r>
          </a:p>
          <a:p>
            <a:r>
              <a:rPr lang="en-US" sz="1500" dirty="0">
                <a:solidFill>
                  <a:schemeClr val="tx1">
                    <a:alpha val="80000"/>
                  </a:schemeClr>
                </a:solidFill>
              </a:rPr>
              <a:t>Designed to create content</a:t>
            </a:r>
          </a:p>
          <a:p>
            <a:pPr lvl="1"/>
            <a:r>
              <a:rPr lang="en-US" sz="1500" dirty="0">
                <a:solidFill>
                  <a:schemeClr val="tx1">
                    <a:alpha val="80000"/>
                  </a:schemeClr>
                </a:solidFill>
              </a:rPr>
              <a:t>Art</a:t>
            </a:r>
          </a:p>
          <a:p>
            <a:pPr lvl="1"/>
            <a:r>
              <a:rPr lang="en-US" sz="1500" dirty="0">
                <a:solidFill>
                  <a:schemeClr val="tx1">
                    <a:alpha val="80000"/>
                  </a:schemeClr>
                </a:solidFill>
              </a:rPr>
              <a:t>Music</a:t>
            </a:r>
          </a:p>
          <a:p>
            <a:pPr lvl="1"/>
            <a:r>
              <a:rPr lang="en-US" sz="1500" dirty="0">
                <a:solidFill>
                  <a:schemeClr val="tx1">
                    <a:alpha val="80000"/>
                  </a:schemeClr>
                </a:solidFill>
              </a:rPr>
              <a:t>Text</a:t>
            </a:r>
          </a:p>
          <a:p>
            <a:pPr lvl="2"/>
            <a:r>
              <a:rPr lang="en-US" sz="1500" dirty="0">
                <a:solidFill>
                  <a:schemeClr val="tx1">
                    <a:alpha val="80000"/>
                  </a:schemeClr>
                </a:solidFill>
              </a:rPr>
              <a:t>Articles</a:t>
            </a:r>
          </a:p>
          <a:p>
            <a:pPr lvl="2"/>
            <a:r>
              <a:rPr lang="en-US" sz="1500" dirty="0">
                <a:solidFill>
                  <a:schemeClr val="tx1">
                    <a:alpha val="80000"/>
                  </a:schemeClr>
                </a:solidFill>
              </a:rPr>
              <a:t>Novels</a:t>
            </a:r>
          </a:p>
          <a:p>
            <a:pPr lvl="2"/>
            <a:r>
              <a:rPr lang="en-US" sz="1500" dirty="0">
                <a:solidFill>
                  <a:schemeClr val="tx1">
                    <a:alpha val="80000"/>
                  </a:schemeClr>
                </a:solidFill>
              </a:rPr>
              <a:t>Code</a:t>
            </a:r>
          </a:p>
          <a:p>
            <a:pPr lvl="2"/>
            <a:r>
              <a:rPr lang="en-US" sz="1500" dirty="0">
                <a:solidFill>
                  <a:schemeClr val="tx1">
                    <a:alpha val="80000"/>
                  </a:schemeClr>
                </a:solidFill>
              </a:rPr>
              <a:t>Human understandable answers</a:t>
            </a:r>
          </a:p>
          <a:p>
            <a:endParaRPr lang="en-GB" dirty="0"/>
          </a:p>
        </p:txBody>
      </p:sp>
    </p:spTree>
    <p:extLst>
      <p:ext uri="{BB962C8B-B14F-4D97-AF65-F5344CB8AC3E}">
        <p14:creationId xmlns:p14="http://schemas.microsoft.com/office/powerpoint/2010/main" val="26422954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D4C46D-9D91-04B8-F148-160A19B4F379}"/>
              </a:ext>
            </a:extLst>
          </p:cNvPr>
          <p:cNvSpPr>
            <a:spLocks noGrp="1"/>
          </p:cNvSpPr>
          <p:nvPr>
            <p:ph type="title"/>
          </p:nvPr>
        </p:nvSpPr>
        <p:spPr/>
        <p:txBody>
          <a:bodyPr vert="horz" lIns="91440" tIns="45720" rIns="91440" bIns="45720" rtlCol="0" anchor="t">
            <a:normAutofit/>
          </a:bodyPr>
          <a:lstStyle/>
          <a:p>
            <a:r>
              <a:rPr lang="en-US" sz="4000" dirty="0"/>
              <a:t>Generative AI</a:t>
            </a:r>
          </a:p>
        </p:txBody>
      </p:sp>
      <p:sp>
        <p:nvSpPr>
          <p:cNvPr id="3" name="Slide Number Placeholder 2">
            <a:extLst>
              <a:ext uri="{FF2B5EF4-FFF2-40B4-BE49-F238E27FC236}">
                <a16:creationId xmlns:a16="http://schemas.microsoft.com/office/drawing/2014/main" id="{49708A76-9E52-B41B-A44E-49917A6A6ADE}"/>
              </a:ext>
            </a:extLst>
          </p:cNvPr>
          <p:cNvSpPr>
            <a:spLocks noGrp="1"/>
          </p:cNvSpPr>
          <p:nvPr>
            <p:ph type="sldNum" sz="quarter" idx="12"/>
          </p:nvPr>
        </p:nvSpPr>
        <p:spPr/>
        <p:txBody>
          <a:bodyPr/>
          <a:lstStyle/>
          <a:p>
            <a:fld id="{3C7D8A5D-1E29-4233-BC56-253743B2E038}" type="slidenum">
              <a:rPr lang="en-GB" smtClean="0"/>
              <a:t>19</a:t>
            </a:fld>
            <a:endParaRPr lang="en-GB"/>
          </a:p>
        </p:txBody>
      </p:sp>
      <p:sp>
        <p:nvSpPr>
          <p:cNvPr id="4" name="Content Placeholder 3">
            <a:extLst>
              <a:ext uri="{FF2B5EF4-FFF2-40B4-BE49-F238E27FC236}">
                <a16:creationId xmlns:a16="http://schemas.microsoft.com/office/drawing/2014/main" id="{61F68DA4-C2E2-59EC-6637-0A27EC16709E}"/>
              </a:ext>
            </a:extLst>
          </p:cNvPr>
          <p:cNvSpPr>
            <a:spLocks noGrp="1"/>
          </p:cNvSpPr>
          <p:nvPr>
            <p:ph sz="half" idx="4294967295"/>
          </p:nvPr>
        </p:nvSpPr>
        <p:spPr>
          <a:xfrm>
            <a:off x="0" y="3146425"/>
            <a:ext cx="4394200" cy="2454275"/>
          </a:xfrm>
        </p:spPr>
        <p:txBody>
          <a:bodyPr vert="horz" lIns="91440" tIns="45720" rIns="91440" bIns="45720" rtlCol="0">
            <a:normAutofit lnSpcReduction="10000"/>
          </a:bodyPr>
          <a:lstStyle/>
          <a:p>
            <a:r>
              <a:rPr lang="en-US" sz="1500" dirty="0">
                <a:solidFill>
                  <a:schemeClr val="bg1">
                    <a:alpha val="80000"/>
                  </a:schemeClr>
                </a:solidFill>
              </a:rPr>
              <a:t>AI algorithm</a:t>
            </a:r>
          </a:p>
          <a:p>
            <a:r>
              <a:rPr lang="en-US" sz="1500" dirty="0">
                <a:solidFill>
                  <a:schemeClr val="bg1">
                    <a:alpha val="80000"/>
                  </a:schemeClr>
                </a:solidFill>
              </a:rPr>
              <a:t>Designed to create content</a:t>
            </a:r>
          </a:p>
          <a:p>
            <a:pPr lvl="1"/>
            <a:r>
              <a:rPr lang="en-US" sz="1500" dirty="0">
                <a:solidFill>
                  <a:schemeClr val="bg1">
                    <a:alpha val="80000"/>
                  </a:schemeClr>
                </a:solidFill>
              </a:rPr>
              <a:t>Art</a:t>
            </a:r>
          </a:p>
          <a:p>
            <a:pPr lvl="1"/>
            <a:r>
              <a:rPr lang="en-US" sz="1500" dirty="0">
                <a:solidFill>
                  <a:schemeClr val="bg1">
                    <a:alpha val="80000"/>
                  </a:schemeClr>
                </a:solidFill>
              </a:rPr>
              <a:t>Music</a:t>
            </a:r>
          </a:p>
          <a:p>
            <a:pPr lvl="1"/>
            <a:r>
              <a:rPr lang="en-US" sz="1500" dirty="0">
                <a:solidFill>
                  <a:schemeClr val="bg1">
                    <a:alpha val="80000"/>
                  </a:schemeClr>
                </a:solidFill>
              </a:rPr>
              <a:t>Text</a:t>
            </a:r>
          </a:p>
          <a:p>
            <a:pPr lvl="2"/>
            <a:r>
              <a:rPr lang="en-US" sz="1500" dirty="0">
                <a:solidFill>
                  <a:schemeClr val="bg1">
                    <a:alpha val="80000"/>
                  </a:schemeClr>
                </a:solidFill>
              </a:rPr>
              <a:t>Articles</a:t>
            </a:r>
          </a:p>
          <a:p>
            <a:pPr lvl="2"/>
            <a:r>
              <a:rPr lang="en-US" sz="1500" dirty="0">
                <a:solidFill>
                  <a:schemeClr val="bg1">
                    <a:alpha val="80000"/>
                  </a:schemeClr>
                </a:solidFill>
              </a:rPr>
              <a:t>Novels</a:t>
            </a:r>
          </a:p>
          <a:p>
            <a:pPr lvl="2"/>
            <a:r>
              <a:rPr lang="en-US" sz="1500" dirty="0">
                <a:solidFill>
                  <a:schemeClr val="bg1">
                    <a:alpha val="80000"/>
                  </a:schemeClr>
                </a:solidFill>
              </a:rPr>
              <a:t>Code</a:t>
            </a:r>
          </a:p>
          <a:p>
            <a:pPr lvl="2"/>
            <a:r>
              <a:rPr lang="en-US" sz="1500" dirty="0">
                <a:solidFill>
                  <a:schemeClr val="bg1">
                    <a:alpha val="80000"/>
                  </a:schemeClr>
                </a:solidFill>
              </a:rPr>
              <a:t>Human understandable answers</a:t>
            </a:r>
          </a:p>
        </p:txBody>
      </p:sp>
      <p:sp>
        <p:nvSpPr>
          <p:cNvPr id="7" name="Content Placeholder 6">
            <a:extLst>
              <a:ext uri="{FF2B5EF4-FFF2-40B4-BE49-F238E27FC236}">
                <a16:creationId xmlns:a16="http://schemas.microsoft.com/office/drawing/2014/main" id="{DB4E4328-52CA-BFE0-9EAF-A56EA6E92D90}"/>
              </a:ext>
            </a:extLst>
          </p:cNvPr>
          <p:cNvSpPr>
            <a:spLocks noGrp="1"/>
          </p:cNvSpPr>
          <p:nvPr>
            <p:ph idx="1"/>
          </p:nvPr>
        </p:nvSpPr>
        <p:spPr/>
        <p:txBody>
          <a:bodyPr/>
          <a:lstStyle/>
          <a:p>
            <a:r>
              <a:rPr lang="en-US" sz="1500" dirty="0">
                <a:solidFill>
                  <a:schemeClr val="tx1">
                    <a:alpha val="80000"/>
                  </a:schemeClr>
                </a:solidFill>
              </a:rPr>
              <a:t>AI algorithm</a:t>
            </a:r>
          </a:p>
          <a:p>
            <a:r>
              <a:rPr lang="en-US" sz="1500" dirty="0">
                <a:solidFill>
                  <a:schemeClr val="tx1">
                    <a:alpha val="80000"/>
                  </a:schemeClr>
                </a:solidFill>
              </a:rPr>
              <a:t>Designed to create content</a:t>
            </a:r>
          </a:p>
          <a:p>
            <a:pPr lvl="1"/>
            <a:r>
              <a:rPr lang="en-US" sz="1500" dirty="0">
                <a:solidFill>
                  <a:schemeClr val="tx1">
                    <a:alpha val="80000"/>
                  </a:schemeClr>
                </a:solidFill>
              </a:rPr>
              <a:t>Art</a:t>
            </a:r>
          </a:p>
          <a:p>
            <a:pPr lvl="1"/>
            <a:r>
              <a:rPr lang="en-US" sz="1500" dirty="0">
                <a:solidFill>
                  <a:schemeClr val="tx1">
                    <a:alpha val="80000"/>
                  </a:schemeClr>
                </a:solidFill>
              </a:rPr>
              <a:t>Music</a:t>
            </a:r>
          </a:p>
          <a:p>
            <a:pPr lvl="1"/>
            <a:r>
              <a:rPr lang="en-US" sz="1500" dirty="0">
                <a:solidFill>
                  <a:schemeClr val="tx1">
                    <a:alpha val="80000"/>
                  </a:schemeClr>
                </a:solidFill>
              </a:rPr>
              <a:t>Text</a:t>
            </a:r>
          </a:p>
          <a:p>
            <a:pPr lvl="2"/>
            <a:r>
              <a:rPr lang="en-US" sz="1500" dirty="0">
                <a:solidFill>
                  <a:schemeClr val="tx1">
                    <a:alpha val="80000"/>
                  </a:schemeClr>
                </a:solidFill>
              </a:rPr>
              <a:t>Articles</a:t>
            </a:r>
          </a:p>
          <a:p>
            <a:pPr lvl="2"/>
            <a:r>
              <a:rPr lang="en-US" sz="1500" dirty="0">
                <a:solidFill>
                  <a:schemeClr val="tx1">
                    <a:alpha val="80000"/>
                  </a:schemeClr>
                </a:solidFill>
              </a:rPr>
              <a:t>Novels</a:t>
            </a:r>
          </a:p>
          <a:p>
            <a:pPr lvl="2"/>
            <a:r>
              <a:rPr lang="en-US" sz="1500" dirty="0">
                <a:solidFill>
                  <a:schemeClr val="tx1">
                    <a:alpha val="80000"/>
                  </a:schemeClr>
                </a:solidFill>
              </a:rPr>
              <a:t>Code</a:t>
            </a:r>
          </a:p>
          <a:p>
            <a:pPr lvl="2"/>
            <a:r>
              <a:rPr lang="en-US" sz="1500" dirty="0">
                <a:solidFill>
                  <a:srgbClr val="FF0000">
                    <a:alpha val="80000"/>
                  </a:srgbClr>
                </a:solidFill>
              </a:rPr>
              <a:t>Human understandable answers</a:t>
            </a:r>
          </a:p>
          <a:p>
            <a:endParaRPr lang="en-GB" dirty="0"/>
          </a:p>
        </p:txBody>
      </p:sp>
    </p:spTree>
    <p:extLst>
      <p:ext uri="{BB962C8B-B14F-4D97-AF65-F5344CB8AC3E}">
        <p14:creationId xmlns:p14="http://schemas.microsoft.com/office/powerpoint/2010/main" val="3038560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D2C935F-8D46-B659-99E1-932E5118F18A}"/>
              </a:ext>
            </a:extLst>
          </p:cNvPr>
          <p:cNvSpPr>
            <a:spLocks noGrp="1"/>
          </p:cNvSpPr>
          <p:nvPr>
            <p:ph type="title"/>
          </p:nvPr>
        </p:nvSpPr>
        <p:spPr/>
        <p:txBody>
          <a:bodyPr/>
          <a:lstStyle/>
          <a:p>
            <a:r>
              <a:rPr lang="en-US" kern="1200" dirty="0">
                <a:solidFill>
                  <a:schemeClr val="tx1"/>
                </a:solidFill>
                <a:latin typeface="+mj-lt"/>
                <a:ea typeface="+mj-ea"/>
                <a:cs typeface="+mj-cs"/>
              </a:rPr>
              <a:t>Guess who didn’t get the memo about flight puns?</a:t>
            </a:r>
            <a:endParaRPr lang="en-GB" dirty="0"/>
          </a:p>
        </p:txBody>
      </p:sp>
      <p:sp>
        <p:nvSpPr>
          <p:cNvPr id="8" name="Text Placeholder 7">
            <a:extLst>
              <a:ext uri="{FF2B5EF4-FFF2-40B4-BE49-F238E27FC236}">
                <a16:creationId xmlns:a16="http://schemas.microsoft.com/office/drawing/2014/main" id="{6204A981-AFD5-B1AC-6D6D-C63533507C18}"/>
              </a:ext>
            </a:extLst>
          </p:cNvPr>
          <p:cNvSpPr>
            <a:spLocks noGrp="1"/>
          </p:cNvSpPr>
          <p:nvPr>
            <p:ph type="body" idx="1"/>
          </p:nvPr>
        </p:nvSpPr>
        <p:spPr/>
        <p:txBody>
          <a:bodyPr/>
          <a:lstStyle/>
          <a:p>
            <a:endParaRPr lang="en-GB"/>
          </a:p>
        </p:txBody>
      </p:sp>
      <p:sp>
        <p:nvSpPr>
          <p:cNvPr id="3" name="Slide Number Placeholder 2">
            <a:extLst>
              <a:ext uri="{FF2B5EF4-FFF2-40B4-BE49-F238E27FC236}">
                <a16:creationId xmlns:a16="http://schemas.microsoft.com/office/drawing/2014/main" id="{FFCCB5E0-C134-2AAF-B039-241B94154095}"/>
              </a:ext>
            </a:extLst>
          </p:cNvPr>
          <p:cNvSpPr>
            <a:spLocks noGrp="1"/>
          </p:cNvSpPr>
          <p:nvPr>
            <p:ph type="sldNum" sz="quarter" idx="12"/>
          </p:nvPr>
        </p:nvSpPr>
        <p:spPr/>
        <p:txBody>
          <a:bodyPr vert="horz" lIns="91440" tIns="45720" rIns="91440" bIns="45720" rtlCol="0" anchor="ctr">
            <a:normAutofit/>
          </a:bodyPr>
          <a:lstStyle/>
          <a:p>
            <a:pPr>
              <a:spcAft>
                <a:spcPts val="600"/>
              </a:spcAft>
            </a:pPr>
            <a:fld id="{3C7D8A5D-1E29-4233-BC56-253743B2E038}" type="slidenum">
              <a:rPr lang="en-US">
                <a:solidFill>
                  <a:schemeClr val="tx1"/>
                </a:solidFill>
              </a:rPr>
              <a:pPr>
                <a:spcAft>
                  <a:spcPts val="600"/>
                </a:spcAft>
              </a:pPr>
              <a:t>2</a:t>
            </a:fld>
            <a:endParaRPr lang="en-US">
              <a:solidFill>
                <a:schemeClr val="tx1"/>
              </a:solidFill>
            </a:endParaRPr>
          </a:p>
        </p:txBody>
      </p:sp>
    </p:spTree>
    <p:extLst>
      <p:ext uri="{BB962C8B-B14F-4D97-AF65-F5344CB8AC3E}">
        <p14:creationId xmlns:p14="http://schemas.microsoft.com/office/powerpoint/2010/main" val="252322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B80221A-88E1-6551-3C34-4BFC48532534}"/>
              </a:ext>
            </a:extLst>
          </p:cNvPr>
          <p:cNvSpPr>
            <a:spLocks noGrp="1"/>
          </p:cNvSpPr>
          <p:nvPr>
            <p:ph type="title"/>
          </p:nvPr>
        </p:nvSpPr>
        <p:spPr/>
        <p:txBody>
          <a:bodyPr/>
          <a:lstStyle/>
          <a:p>
            <a:r>
              <a:rPr lang="en-GB" dirty="0"/>
              <a:t>Let’s frame our problem space…</a:t>
            </a:r>
          </a:p>
        </p:txBody>
      </p:sp>
      <p:sp>
        <p:nvSpPr>
          <p:cNvPr id="6" name="Text Placeholder 5">
            <a:extLst>
              <a:ext uri="{FF2B5EF4-FFF2-40B4-BE49-F238E27FC236}">
                <a16:creationId xmlns:a16="http://schemas.microsoft.com/office/drawing/2014/main" id="{A00AFABC-ED05-68E6-514D-83892A0E11A2}"/>
              </a:ext>
            </a:extLst>
          </p:cNvPr>
          <p:cNvSpPr>
            <a:spLocks noGrp="1"/>
          </p:cNvSpPr>
          <p:nvPr>
            <p:ph type="body" idx="1"/>
          </p:nvPr>
        </p:nvSpPr>
        <p:spPr/>
        <p:txBody>
          <a:bodyPr/>
          <a:lstStyle/>
          <a:p>
            <a:endParaRPr lang="en-GB"/>
          </a:p>
        </p:txBody>
      </p:sp>
      <p:sp>
        <p:nvSpPr>
          <p:cNvPr id="2" name="Slide Number Placeholder 1">
            <a:extLst>
              <a:ext uri="{FF2B5EF4-FFF2-40B4-BE49-F238E27FC236}">
                <a16:creationId xmlns:a16="http://schemas.microsoft.com/office/drawing/2014/main" id="{3EB0380F-E97A-547D-E560-FD599B818DFF}"/>
              </a:ext>
            </a:extLst>
          </p:cNvPr>
          <p:cNvSpPr>
            <a:spLocks noGrp="1"/>
          </p:cNvSpPr>
          <p:nvPr>
            <p:ph type="sldNum" sz="quarter" idx="12"/>
          </p:nvPr>
        </p:nvSpPr>
        <p:spPr/>
        <p:txBody>
          <a:bodyPr/>
          <a:lstStyle/>
          <a:p>
            <a:fld id="{3C7D8A5D-1E29-4233-BC56-253743B2E038}" type="slidenum">
              <a:rPr lang="en-GB" smtClean="0"/>
              <a:t>20</a:t>
            </a:fld>
            <a:endParaRPr lang="en-GB"/>
          </a:p>
        </p:txBody>
      </p:sp>
    </p:spTree>
    <p:extLst>
      <p:ext uri="{BB962C8B-B14F-4D97-AF65-F5344CB8AC3E}">
        <p14:creationId xmlns:p14="http://schemas.microsoft.com/office/powerpoint/2010/main" val="40801483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79BA04E-1059-5F2B-F42F-4BDC0B9AF629}"/>
              </a:ext>
            </a:extLst>
          </p:cNvPr>
          <p:cNvSpPr>
            <a:spLocks noGrp="1"/>
          </p:cNvSpPr>
          <p:nvPr>
            <p:ph type="title"/>
          </p:nvPr>
        </p:nvSpPr>
        <p:spPr/>
        <p:txBody>
          <a:bodyPr vert="horz" lIns="91440" tIns="45720" rIns="91440" bIns="45720" rtlCol="0" anchor="b">
            <a:normAutofit/>
          </a:bodyPr>
          <a:lstStyle/>
          <a:p>
            <a:r>
              <a:rPr lang="en-US" sz="6700" dirty="0"/>
              <a:t>Non-Disclosure Agreement</a:t>
            </a:r>
          </a:p>
        </p:txBody>
      </p:sp>
      <p:sp>
        <p:nvSpPr>
          <p:cNvPr id="3" name="Text Placeholder 2">
            <a:extLst>
              <a:ext uri="{FF2B5EF4-FFF2-40B4-BE49-F238E27FC236}">
                <a16:creationId xmlns:a16="http://schemas.microsoft.com/office/drawing/2014/main" id="{7FF0B2AB-28EE-D939-9750-FE61E7C1D362}"/>
              </a:ext>
            </a:extLst>
          </p:cNvPr>
          <p:cNvSpPr>
            <a:spLocks noGrp="1"/>
          </p:cNvSpPr>
          <p:nvPr>
            <p:ph type="body" idx="1"/>
          </p:nvPr>
        </p:nvSpPr>
        <p:spPr/>
        <p:txBody>
          <a:bodyPr/>
          <a:lstStyle/>
          <a:p>
            <a:endParaRPr lang="en-GB" dirty="0"/>
          </a:p>
        </p:txBody>
      </p:sp>
      <p:sp>
        <p:nvSpPr>
          <p:cNvPr id="2" name="Slide Number Placeholder 1">
            <a:extLst>
              <a:ext uri="{FF2B5EF4-FFF2-40B4-BE49-F238E27FC236}">
                <a16:creationId xmlns:a16="http://schemas.microsoft.com/office/drawing/2014/main" id="{057285B0-12C3-52FB-8581-AB1C74107D5F}"/>
              </a:ext>
            </a:extLst>
          </p:cNvPr>
          <p:cNvSpPr>
            <a:spLocks noGrp="1"/>
          </p:cNvSpPr>
          <p:nvPr>
            <p:ph type="sldNum" sz="quarter" idx="12"/>
          </p:nvPr>
        </p:nvSpPr>
        <p:spPr/>
        <p:txBody>
          <a:bodyPr/>
          <a:lstStyle/>
          <a:p>
            <a:fld id="{3C7D8A5D-1E29-4233-BC56-253743B2E038}" type="slidenum">
              <a:rPr lang="en-GB" smtClean="0"/>
              <a:t>21</a:t>
            </a:fld>
            <a:endParaRPr lang="en-GB"/>
          </a:p>
        </p:txBody>
      </p:sp>
    </p:spTree>
    <p:extLst>
      <p:ext uri="{BB962C8B-B14F-4D97-AF65-F5344CB8AC3E}">
        <p14:creationId xmlns:p14="http://schemas.microsoft.com/office/powerpoint/2010/main" val="34740971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A7CB46-CC62-FAC0-B1E9-BD455FC09B33}"/>
              </a:ext>
            </a:extLst>
          </p:cNvPr>
          <p:cNvSpPr>
            <a:spLocks noGrp="1"/>
          </p:cNvSpPr>
          <p:nvPr>
            <p:ph type="title"/>
          </p:nvPr>
        </p:nvSpPr>
        <p:spPr/>
        <p:txBody>
          <a:bodyPr vert="horz" lIns="91440" tIns="45720" rIns="91440" bIns="45720" rtlCol="0" anchor="b">
            <a:normAutofit/>
          </a:bodyPr>
          <a:lstStyle/>
          <a:p>
            <a:r>
              <a:rPr lang="en-US" sz="6100" dirty="0"/>
              <a:t>Welcome To ‘</a:t>
            </a:r>
            <a:r>
              <a:rPr lang="en-US" sz="6100" dirty="0" err="1"/>
              <a:t>Garyopolus</a:t>
            </a:r>
            <a:r>
              <a:rPr lang="en-US" sz="6100" dirty="0"/>
              <a:t>’</a:t>
            </a:r>
          </a:p>
        </p:txBody>
      </p:sp>
      <p:sp>
        <p:nvSpPr>
          <p:cNvPr id="3" name="Slide Number Placeholder 2">
            <a:extLst>
              <a:ext uri="{FF2B5EF4-FFF2-40B4-BE49-F238E27FC236}">
                <a16:creationId xmlns:a16="http://schemas.microsoft.com/office/drawing/2014/main" id="{6FC60F23-0F24-BADA-0B17-867F0E7CB7C4}"/>
              </a:ext>
            </a:extLst>
          </p:cNvPr>
          <p:cNvSpPr>
            <a:spLocks noGrp="1"/>
          </p:cNvSpPr>
          <p:nvPr>
            <p:ph type="sldNum" sz="quarter" idx="12"/>
          </p:nvPr>
        </p:nvSpPr>
        <p:spPr/>
        <p:txBody>
          <a:bodyPr/>
          <a:lstStyle/>
          <a:p>
            <a:fld id="{3C7D8A5D-1E29-4233-BC56-253743B2E038}" type="slidenum">
              <a:rPr lang="en-GB" smtClean="0"/>
              <a:t>22</a:t>
            </a:fld>
            <a:endParaRPr lang="en-GB"/>
          </a:p>
        </p:txBody>
      </p:sp>
      <p:pic>
        <p:nvPicPr>
          <p:cNvPr id="8" name="Content Placeholder 7" descr="A city with many buildings and a bridge&#10;&#10;Description automatically generated">
            <a:extLst>
              <a:ext uri="{FF2B5EF4-FFF2-40B4-BE49-F238E27FC236}">
                <a16:creationId xmlns:a16="http://schemas.microsoft.com/office/drawing/2014/main" id="{CF2F2C76-1A9A-07F2-F07B-9847A374B049}"/>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920331" y="1825625"/>
            <a:ext cx="4351338" cy="4351338"/>
          </a:xfrm>
        </p:spPr>
      </p:pic>
    </p:spTree>
    <p:extLst>
      <p:ext uri="{BB962C8B-B14F-4D97-AF65-F5344CB8AC3E}">
        <p14:creationId xmlns:p14="http://schemas.microsoft.com/office/powerpoint/2010/main" val="20275274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0056AE3-0D12-7D50-FF3A-17C0B68E0DAA}"/>
              </a:ext>
            </a:extLst>
          </p:cNvPr>
          <p:cNvSpPr>
            <a:spLocks noGrp="1"/>
          </p:cNvSpPr>
          <p:nvPr>
            <p:ph type="title"/>
          </p:nvPr>
        </p:nvSpPr>
        <p:spPr/>
        <p:txBody>
          <a:bodyPr/>
          <a:lstStyle/>
          <a:p>
            <a:r>
              <a:rPr lang="en-GB" dirty="0"/>
              <a:t>The ‘rip out’ strategy leads to datastores similar to this…</a:t>
            </a:r>
          </a:p>
        </p:txBody>
      </p:sp>
      <p:sp>
        <p:nvSpPr>
          <p:cNvPr id="5" name="Text Placeholder 4">
            <a:extLst>
              <a:ext uri="{FF2B5EF4-FFF2-40B4-BE49-F238E27FC236}">
                <a16:creationId xmlns:a16="http://schemas.microsoft.com/office/drawing/2014/main" id="{CC206159-ADDF-92DF-B67E-FE238D8A05C0}"/>
              </a:ext>
            </a:extLst>
          </p:cNvPr>
          <p:cNvSpPr>
            <a:spLocks noGrp="1"/>
          </p:cNvSpPr>
          <p:nvPr>
            <p:ph type="body" idx="1"/>
          </p:nvPr>
        </p:nvSpPr>
        <p:spPr/>
        <p:txBody>
          <a:bodyPr/>
          <a:lstStyle/>
          <a:p>
            <a:endParaRPr lang="en-GB"/>
          </a:p>
        </p:txBody>
      </p:sp>
      <p:sp>
        <p:nvSpPr>
          <p:cNvPr id="2" name="Slide Number Placeholder 1">
            <a:extLst>
              <a:ext uri="{FF2B5EF4-FFF2-40B4-BE49-F238E27FC236}">
                <a16:creationId xmlns:a16="http://schemas.microsoft.com/office/drawing/2014/main" id="{9CCCAF77-2B69-D49E-527D-B9800215CA82}"/>
              </a:ext>
            </a:extLst>
          </p:cNvPr>
          <p:cNvSpPr>
            <a:spLocks noGrp="1"/>
          </p:cNvSpPr>
          <p:nvPr>
            <p:ph type="sldNum" sz="quarter" idx="12"/>
          </p:nvPr>
        </p:nvSpPr>
        <p:spPr/>
        <p:txBody>
          <a:bodyPr/>
          <a:lstStyle/>
          <a:p>
            <a:fld id="{3C7D8A5D-1E29-4233-BC56-253743B2E038}" type="slidenum">
              <a:rPr lang="en-GB" smtClean="0"/>
              <a:t>23</a:t>
            </a:fld>
            <a:endParaRPr lang="en-GB"/>
          </a:p>
        </p:txBody>
      </p:sp>
    </p:spTree>
    <p:extLst>
      <p:ext uri="{BB962C8B-B14F-4D97-AF65-F5344CB8AC3E}">
        <p14:creationId xmlns:p14="http://schemas.microsoft.com/office/powerpoint/2010/main" val="13431695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4FE7021-6489-B353-61A1-735795FE5B17}"/>
              </a:ext>
            </a:extLst>
          </p:cNvPr>
          <p:cNvPicPr>
            <a:picLocks noChangeAspect="1"/>
          </p:cNvPicPr>
          <p:nvPr/>
        </p:nvPicPr>
        <p:blipFill>
          <a:blip r:embed="rId3"/>
          <a:stretch>
            <a:fillRect/>
          </a:stretch>
        </p:blipFill>
        <p:spPr>
          <a:xfrm>
            <a:off x="3090961" y="0"/>
            <a:ext cx="6010077" cy="6858000"/>
          </a:xfrm>
          <a:prstGeom prst="rect">
            <a:avLst/>
          </a:prstGeom>
        </p:spPr>
      </p:pic>
      <p:sp>
        <p:nvSpPr>
          <p:cNvPr id="2" name="Slide Number Placeholder 1">
            <a:extLst>
              <a:ext uri="{FF2B5EF4-FFF2-40B4-BE49-F238E27FC236}">
                <a16:creationId xmlns:a16="http://schemas.microsoft.com/office/drawing/2014/main" id="{F257DD4E-BFA9-84C0-6511-178F057F9CEA}"/>
              </a:ext>
            </a:extLst>
          </p:cNvPr>
          <p:cNvSpPr>
            <a:spLocks noGrp="1"/>
          </p:cNvSpPr>
          <p:nvPr>
            <p:ph type="sldNum" sz="quarter" idx="12"/>
          </p:nvPr>
        </p:nvSpPr>
        <p:spPr/>
        <p:txBody>
          <a:bodyPr/>
          <a:lstStyle/>
          <a:p>
            <a:fld id="{3C7D8A5D-1E29-4233-BC56-253743B2E038}" type="slidenum">
              <a:rPr lang="en-GB" smtClean="0"/>
              <a:t>24</a:t>
            </a:fld>
            <a:endParaRPr lang="en-GB"/>
          </a:p>
        </p:txBody>
      </p:sp>
    </p:spTree>
    <p:extLst>
      <p:ext uri="{BB962C8B-B14F-4D97-AF65-F5344CB8AC3E}">
        <p14:creationId xmlns:p14="http://schemas.microsoft.com/office/powerpoint/2010/main" val="10658477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C0639DB-B24B-753A-1A22-D5FF9B4E32E4}"/>
              </a:ext>
            </a:extLst>
          </p:cNvPr>
          <p:cNvPicPr>
            <a:picLocks noChangeAspect="1"/>
          </p:cNvPicPr>
          <p:nvPr/>
        </p:nvPicPr>
        <p:blipFill>
          <a:blip r:embed="rId3"/>
          <a:stretch>
            <a:fillRect/>
          </a:stretch>
        </p:blipFill>
        <p:spPr>
          <a:xfrm>
            <a:off x="3272634" y="0"/>
            <a:ext cx="5646732" cy="6858000"/>
          </a:xfrm>
          <a:prstGeom prst="rect">
            <a:avLst/>
          </a:prstGeom>
        </p:spPr>
      </p:pic>
      <p:sp>
        <p:nvSpPr>
          <p:cNvPr id="2" name="Slide Number Placeholder 1">
            <a:extLst>
              <a:ext uri="{FF2B5EF4-FFF2-40B4-BE49-F238E27FC236}">
                <a16:creationId xmlns:a16="http://schemas.microsoft.com/office/drawing/2014/main" id="{303D9AAA-87AA-F8E0-AEBD-CF87B6816004}"/>
              </a:ext>
            </a:extLst>
          </p:cNvPr>
          <p:cNvSpPr>
            <a:spLocks noGrp="1"/>
          </p:cNvSpPr>
          <p:nvPr>
            <p:ph type="sldNum" sz="quarter" idx="12"/>
          </p:nvPr>
        </p:nvSpPr>
        <p:spPr/>
        <p:txBody>
          <a:bodyPr/>
          <a:lstStyle/>
          <a:p>
            <a:fld id="{3C7D8A5D-1E29-4233-BC56-253743B2E038}" type="slidenum">
              <a:rPr lang="en-GB" smtClean="0"/>
              <a:t>25</a:t>
            </a:fld>
            <a:endParaRPr lang="en-GB"/>
          </a:p>
        </p:txBody>
      </p:sp>
    </p:spTree>
    <p:extLst>
      <p:ext uri="{BB962C8B-B14F-4D97-AF65-F5344CB8AC3E}">
        <p14:creationId xmlns:p14="http://schemas.microsoft.com/office/powerpoint/2010/main" val="30851202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80BAAF3-4828-FBB1-DFD2-3A922D8DC56D}"/>
              </a:ext>
            </a:extLst>
          </p:cNvPr>
          <p:cNvPicPr>
            <a:picLocks noChangeAspect="1"/>
          </p:cNvPicPr>
          <p:nvPr/>
        </p:nvPicPr>
        <p:blipFill>
          <a:blip r:embed="rId3"/>
          <a:stretch>
            <a:fillRect/>
          </a:stretch>
        </p:blipFill>
        <p:spPr>
          <a:xfrm>
            <a:off x="3333937" y="0"/>
            <a:ext cx="5524126" cy="6858000"/>
          </a:xfrm>
          <a:prstGeom prst="rect">
            <a:avLst/>
          </a:prstGeom>
        </p:spPr>
      </p:pic>
      <p:sp>
        <p:nvSpPr>
          <p:cNvPr id="2" name="Slide Number Placeholder 1">
            <a:extLst>
              <a:ext uri="{FF2B5EF4-FFF2-40B4-BE49-F238E27FC236}">
                <a16:creationId xmlns:a16="http://schemas.microsoft.com/office/drawing/2014/main" id="{2766BEC5-C2F4-555D-F219-D4B4DE8993AF}"/>
              </a:ext>
            </a:extLst>
          </p:cNvPr>
          <p:cNvSpPr>
            <a:spLocks noGrp="1"/>
          </p:cNvSpPr>
          <p:nvPr>
            <p:ph type="sldNum" sz="quarter" idx="12"/>
          </p:nvPr>
        </p:nvSpPr>
        <p:spPr/>
        <p:txBody>
          <a:bodyPr/>
          <a:lstStyle/>
          <a:p>
            <a:fld id="{3C7D8A5D-1E29-4233-BC56-253743B2E038}" type="slidenum">
              <a:rPr lang="en-GB" smtClean="0"/>
              <a:t>26</a:t>
            </a:fld>
            <a:endParaRPr lang="en-GB"/>
          </a:p>
        </p:txBody>
      </p:sp>
    </p:spTree>
    <p:extLst>
      <p:ext uri="{BB962C8B-B14F-4D97-AF65-F5344CB8AC3E}">
        <p14:creationId xmlns:p14="http://schemas.microsoft.com/office/powerpoint/2010/main" val="40359606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E9A616-B78D-C853-09EC-7D19F921591D}"/>
              </a:ext>
            </a:extLst>
          </p:cNvPr>
          <p:cNvSpPr>
            <a:spLocks noGrp="1"/>
          </p:cNvSpPr>
          <p:nvPr>
            <p:ph type="title"/>
          </p:nvPr>
        </p:nvSpPr>
        <p:spPr/>
        <p:txBody>
          <a:bodyPr vert="horz" lIns="91440" tIns="45720" rIns="91440" bIns="45720" rtlCol="0" anchor="b">
            <a:normAutofit/>
          </a:bodyPr>
          <a:lstStyle/>
          <a:p>
            <a:r>
              <a:rPr lang="en-US" dirty="0"/>
              <a:t>Managers don’t speak any of that</a:t>
            </a:r>
          </a:p>
        </p:txBody>
      </p:sp>
      <p:sp>
        <p:nvSpPr>
          <p:cNvPr id="4" name="Text Placeholder 3">
            <a:extLst>
              <a:ext uri="{FF2B5EF4-FFF2-40B4-BE49-F238E27FC236}">
                <a16:creationId xmlns:a16="http://schemas.microsoft.com/office/drawing/2014/main" id="{66A31B1C-49F2-6440-E6EA-B0C3C6CF3EDC}"/>
              </a:ext>
            </a:extLst>
          </p:cNvPr>
          <p:cNvSpPr>
            <a:spLocks noGrp="1"/>
          </p:cNvSpPr>
          <p:nvPr>
            <p:ph type="body" idx="1"/>
          </p:nvPr>
        </p:nvSpPr>
        <p:spPr/>
        <p:txBody>
          <a:bodyPr/>
          <a:lstStyle/>
          <a:p>
            <a:endParaRPr lang="en-GB" dirty="0"/>
          </a:p>
        </p:txBody>
      </p:sp>
      <p:sp>
        <p:nvSpPr>
          <p:cNvPr id="3" name="Slide Number Placeholder 2">
            <a:extLst>
              <a:ext uri="{FF2B5EF4-FFF2-40B4-BE49-F238E27FC236}">
                <a16:creationId xmlns:a16="http://schemas.microsoft.com/office/drawing/2014/main" id="{7712520A-3F1D-D51D-B3B3-E8A4B36070A2}"/>
              </a:ext>
            </a:extLst>
          </p:cNvPr>
          <p:cNvSpPr>
            <a:spLocks noGrp="1"/>
          </p:cNvSpPr>
          <p:nvPr>
            <p:ph type="sldNum" sz="quarter" idx="12"/>
          </p:nvPr>
        </p:nvSpPr>
        <p:spPr/>
        <p:txBody>
          <a:bodyPr/>
          <a:lstStyle/>
          <a:p>
            <a:fld id="{3C7D8A5D-1E29-4233-BC56-253743B2E038}" type="slidenum">
              <a:rPr lang="en-GB" smtClean="0"/>
              <a:t>27</a:t>
            </a:fld>
            <a:endParaRPr lang="en-GB"/>
          </a:p>
        </p:txBody>
      </p:sp>
    </p:spTree>
    <p:extLst>
      <p:ext uri="{BB962C8B-B14F-4D97-AF65-F5344CB8AC3E}">
        <p14:creationId xmlns:p14="http://schemas.microsoft.com/office/powerpoint/2010/main" val="33471863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F1F7D7-3602-3DC6-9CF3-0EADE0582956}"/>
              </a:ext>
            </a:extLst>
          </p:cNvPr>
          <p:cNvSpPr>
            <a:spLocks noGrp="1"/>
          </p:cNvSpPr>
          <p:nvPr>
            <p:ph type="title"/>
          </p:nvPr>
        </p:nvSpPr>
        <p:spPr/>
        <p:txBody>
          <a:bodyPr vert="horz" lIns="91440" tIns="45720" rIns="91440" bIns="45720" rtlCol="0" anchor="b">
            <a:normAutofit/>
          </a:bodyPr>
          <a:lstStyle/>
          <a:p>
            <a:r>
              <a:rPr lang="en-US" sz="5400" dirty="0"/>
              <a:t>Traditionally, you’ve had a choice…</a:t>
            </a:r>
          </a:p>
        </p:txBody>
      </p:sp>
      <p:sp>
        <p:nvSpPr>
          <p:cNvPr id="4" name="Text Placeholder 3">
            <a:extLst>
              <a:ext uri="{FF2B5EF4-FFF2-40B4-BE49-F238E27FC236}">
                <a16:creationId xmlns:a16="http://schemas.microsoft.com/office/drawing/2014/main" id="{E86870F3-EE51-EDA8-5315-8FAD4C5B103D}"/>
              </a:ext>
            </a:extLst>
          </p:cNvPr>
          <p:cNvSpPr>
            <a:spLocks noGrp="1"/>
          </p:cNvSpPr>
          <p:nvPr>
            <p:ph type="body" idx="1"/>
          </p:nvPr>
        </p:nvSpPr>
        <p:spPr/>
        <p:txBody>
          <a:bodyPr/>
          <a:lstStyle/>
          <a:p>
            <a:endParaRPr lang="en-GB"/>
          </a:p>
        </p:txBody>
      </p:sp>
      <p:sp>
        <p:nvSpPr>
          <p:cNvPr id="3" name="Slide Number Placeholder 2">
            <a:extLst>
              <a:ext uri="{FF2B5EF4-FFF2-40B4-BE49-F238E27FC236}">
                <a16:creationId xmlns:a16="http://schemas.microsoft.com/office/drawing/2014/main" id="{22F3668B-725C-8D9E-341E-9C1524BE40B7}"/>
              </a:ext>
            </a:extLst>
          </p:cNvPr>
          <p:cNvSpPr>
            <a:spLocks noGrp="1"/>
          </p:cNvSpPr>
          <p:nvPr>
            <p:ph type="sldNum" sz="quarter" idx="12"/>
          </p:nvPr>
        </p:nvSpPr>
        <p:spPr/>
        <p:txBody>
          <a:bodyPr/>
          <a:lstStyle/>
          <a:p>
            <a:fld id="{3C7D8A5D-1E29-4233-BC56-253743B2E038}" type="slidenum">
              <a:rPr lang="en-GB" smtClean="0"/>
              <a:t>28</a:t>
            </a:fld>
            <a:endParaRPr lang="en-GB"/>
          </a:p>
        </p:txBody>
      </p:sp>
    </p:spTree>
    <p:extLst>
      <p:ext uri="{BB962C8B-B14F-4D97-AF65-F5344CB8AC3E}">
        <p14:creationId xmlns:p14="http://schemas.microsoft.com/office/powerpoint/2010/main" val="362748908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15B35D-CA93-445E-F108-886595FD2505}"/>
              </a:ext>
            </a:extLst>
          </p:cNvPr>
          <p:cNvSpPr>
            <a:spLocks noGrp="1"/>
          </p:cNvSpPr>
          <p:nvPr>
            <p:ph type="title"/>
          </p:nvPr>
        </p:nvSpPr>
        <p:spPr/>
        <p:txBody>
          <a:bodyPr vert="horz" lIns="91440" tIns="45720" rIns="91440" bIns="45720" rtlCol="0" anchor="b">
            <a:normAutofit/>
          </a:bodyPr>
          <a:lstStyle/>
          <a:p>
            <a:r>
              <a:rPr lang="en-US" sz="4500" dirty="0" err="1"/>
              <a:t>Democratisation</a:t>
            </a:r>
            <a:r>
              <a:rPr lang="en-US" sz="4500" dirty="0"/>
              <a:t> of Data Science</a:t>
            </a:r>
          </a:p>
        </p:txBody>
      </p:sp>
      <p:sp>
        <p:nvSpPr>
          <p:cNvPr id="4" name="Text Placeholder 3">
            <a:extLst>
              <a:ext uri="{FF2B5EF4-FFF2-40B4-BE49-F238E27FC236}">
                <a16:creationId xmlns:a16="http://schemas.microsoft.com/office/drawing/2014/main" id="{628F8E16-ACB1-A279-6AB1-575B84AE1B72}"/>
              </a:ext>
            </a:extLst>
          </p:cNvPr>
          <p:cNvSpPr>
            <a:spLocks noGrp="1"/>
          </p:cNvSpPr>
          <p:nvPr>
            <p:ph type="body" idx="1"/>
          </p:nvPr>
        </p:nvSpPr>
        <p:spPr/>
        <p:txBody>
          <a:bodyPr/>
          <a:lstStyle/>
          <a:p>
            <a:endParaRPr lang="en-GB"/>
          </a:p>
        </p:txBody>
      </p:sp>
      <p:sp>
        <p:nvSpPr>
          <p:cNvPr id="3" name="Slide Number Placeholder 2">
            <a:extLst>
              <a:ext uri="{FF2B5EF4-FFF2-40B4-BE49-F238E27FC236}">
                <a16:creationId xmlns:a16="http://schemas.microsoft.com/office/drawing/2014/main" id="{46D3755F-811D-EBE3-2600-0CECA7465213}"/>
              </a:ext>
            </a:extLst>
          </p:cNvPr>
          <p:cNvSpPr>
            <a:spLocks noGrp="1"/>
          </p:cNvSpPr>
          <p:nvPr>
            <p:ph type="sldNum" sz="quarter" idx="12"/>
          </p:nvPr>
        </p:nvSpPr>
        <p:spPr/>
        <p:txBody>
          <a:bodyPr/>
          <a:lstStyle/>
          <a:p>
            <a:fld id="{3C7D8A5D-1E29-4233-BC56-253743B2E038}" type="slidenum">
              <a:rPr lang="en-GB" smtClean="0"/>
              <a:t>29</a:t>
            </a:fld>
            <a:endParaRPr lang="en-GB"/>
          </a:p>
        </p:txBody>
      </p:sp>
    </p:spTree>
    <p:extLst>
      <p:ext uri="{BB962C8B-B14F-4D97-AF65-F5344CB8AC3E}">
        <p14:creationId xmlns:p14="http://schemas.microsoft.com/office/powerpoint/2010/main" val="32622842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31298E4-A657-43F6-78B0-E989D099D29E}"/>
              </a:ext>
            </a:extLst>
          </p:cNvPr>
          <p:cNvSpPr>
            <a:spLocks noGrp="1"/>
          </p:cNvSpPr>
          <p:nvPr>
            <p:ph type="title"/>
          </p:nvPr>
        </p:nvSpPr>
        <p:spPr/>
        <p:txBody>
          <a:bodyPr/>
          <a:lstStyle/>
          <a:p>
            <a:r>
              <a:rPr lang="en-US" sz="6000" dirty="0"/>
              <a:t>Session Hygiene</a:t>
            </a:r>
            <a:endParaRPr lang="en-GB" dirty="0"/>
          </a:p>
        </p:txBody>
      </p:sp>
      <p:sp>
        <p:nvSpPr>
          <p:cNvPr id="7" name="Text Placeholder 6">
            <a:extLst>
              <a:ext uri="{FF2B5EF4-FFF2-40B4-BE49-F238E27FC236}">
                <a16:creationId xmlns:a16="http://schemas.microsoft.com/office/drawing/2014/main" id="{E2ED02EC-A222-F2B7-28C1-48E05453B331}"/>
              </a:ext>
            </a:extLst>
          </p:cNvPr>
          <p:cNvSpPr>
            <a:spLocks noGrp="1"/>
          </p:cNvSpPr>
          <p:nvPr>
            <p:ph type="body" idx="1"/>
          </p:nvPr>
        </p:nvSpPr>
        <p:spPr/>
        <p:txBody>
          <a:bodyPr/>
          <a:lstStyle/>
          <a:p>
            <a:endParaRPr lang="en-GB"/>
          </a:p>
        </p:txBody>
      </p:sp>
      <p:sp>
        <p:nvSpPr>
          <p:cNvPr id="3" name="Slide Number Placeholder 2">
            <a:extLst>
              <a:ext uri="{FF2B5EF4-FFF2-40B4-BE49-F238E27FC236}">
                <a16:creationId xmlns:a16="http://schemas.microsoft.com/office/drawing/2014/main" id="{CBF0CE60-FF07-12DA-9677-4B420705115F}"/>
              </a:ext>
            </a:extLst>
          </p:cNvPr>
          <p:cNvSpPr>
            <a:spLocks noGrp="1"/>
          </p:cNvSpPr>
          <p:nvPr>
            <p:ph type="sldNum" sz="quarter" idx="12"/>
          </p:nvPr>
        </p:nvSpPr>
        <p:spPr/>
        <p:txBody>
          <a:bodyPr/>
          <a:lstStyle/>
          <a:p>
            <a:fld id="{3C7D8A5D-1E29-4233-BC56-253743B2E038}" type="slidenum">
              <a:rPr lang="en-GB" smtClean="0"/>
              <a:t>3</a:t>
            </a:fld>
            <a:endParaRPr lang="en-GB"/>
          </a:p>
        </p:txBody>
      </p:sp>
    </p:spTree>
    <p:extLst>
      <p:ext uri="{BB962C8B-B14F-4D97-AF65-F5344CB8AC3E}">
        <p14:creationId xmlns:p14="http://schemas.microsoft.com/office/powerpoint/2010/main" val="26861269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3C30FA-A9E2-3B31-13E2-208F513412FF}"/>
              </a:ext>
            </a:extLst>
          </p:cNvPr>
          <p:cNvSpPr>
            <a:spLocks noGrp="1"/>
          </p:cNvSpPr>
          <p:nvPr>
            <p:ph type="title"/>
          </p:nvPr>
        </p:nvSpPr>
        <p:spPr/>
        <p:txBody>
          <a:bodyPr vert="horz" lIns="91440" tIns="45720" rIns="91440" bIns="45720" rtlCol="0" anchor="b">
            <a:normAutofit/>
          </a:bodyPr>
          <a:lstStyle/>
          <a:p>
            <a:r>
              <a:rPr lang="en-US" sz="6600" dirty="0"/>
              <a:t>Azure Open AI to the rescue?</a:t>
            </a:r>
          </a:p>
        </p:txBody>
      </p:sp>
      <p:sp>
        <p:nvSpPr>
          <p:cNvPr id="4" name="Text Placeholder 3">
            <a:extLst>
              <a:ext uri="{FF2B5EF4-FFF2-40B4-BE49-F238E27FC236}">
                <a16:creationId xmlns:a16="http://schemas.microsoft.com/office/drawing/2014/main" id="{B6F65C70-1F3A-1608-A99A-7A7E9EDC8654}"/>
              </a:ext>
            </a:extLst>
          </p:cNvPr>
          <p:cNvSpPr>
            <a:spLocks noGrp="1"/>
          </p:cNvSpPr>
          <p:nvPr>
            <p:ph type="body" idx="1"/>
          </p:nvPr>
        </p:nvSpPr>
        <p:spPr/>
        <p:txBody>
          <a:bodyPr/>
          <a:lstStyle/>
          <a:p>
            <a:endParaRPr lang="en-GB"/>
          </a:p>
        </p:txBody>
      </p:sp>
      <p:sp>
        <p:nvSpPr>
          <p:cNvPr id="3" name="Slide Number Placeholder 2">
            <a:extLst>
              <a:ext uri="{FF2B5EF4-FFF2-40B4-BE49-F238E27FC236}">
                <a16:creationId xmlns:a16="http://schemas.microsoft.com/office/drawing/2014/main" id="{95589B0A-11FC-848B-081B-F955CF2937C4}"/>
              </a:ext>
            </a:extLst>
          </p:cNvPr>
          <p:cNvSpPr>
            <a:spLocks noGrp="1"/>
          </p:cNvSpPr>
          <p:nvPr>
            <p:ph type="sldNum" sz="quarter" idx="12"/>
          </p:nvPr>
        </p:nvSpPr>
        <p:spPr/>
        <p:txBody>
          <a:bodyPr/>
          <a:lstStyle/>
          <a:p>
            <a:fld id="{3C7D8A5D-1E29-4233-BC56-253743B2E038}" type="slidenum">
              <a:rPr lang="en-GB" smtClean="0"/>
              <a:t>30</a:t>
            </a:fld>
            <a:endParaRPr lang="en-GB"/>
          </a:p>
        </p:txBody>
      </p:sp>
    </p:spTree>
    <p:extLst>
      <p:ext uri="{BB962C8B-B14F-4D97-AF65-F5344CB8AC3E}">
        <p14:creationId xmlns:p14="http://schemas.microsoft.com/office/powerpoint/2010/main" val="40934764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11013C-B9B1-F451-7B12-7C8BEF25A4FE}"/>
              </a:ext>
            </a:extLst>
          </p:cNvPr>
          <p:cNvSpPr>
            <a:spLocks noGrp="1"/>
          </p:cNvSpPr>
          <p:nvPr>
            <p:ph type="title"/>
          </p:nvPr>
        </p:nvSpPr>
        <p:spPr/>
        <p:txBody>
          <a:bodyPr vert="horz" lIns="91440" tIns="45720" rIns="91440" bIns="45720" rtlCol="0" anchor="b">
            <a:normAutofit/>
          </a:bodyPr>
          <a:lstStyle/>
          <a:p>
            <a:r>
              <a:rPr lang="en-US" sz="3200" dirty="0"/>
              <a:t>To the Bat Cave! …or at least the Azure Architecture Centre</a:t>
            </a:r>
          </a:p>
        </p:txBody>
      </p:sp>
      <p:sp>
        <p:nvSpPr>
          <p:cNvPr id="4" name="Text Placeholder 3">
            <a:extLst>
              <a:ext uri="{FF2B5EF4-FFF2-40B4-BE49-F238E27FC236}">
                <a16:creationId xmlns:a16="http://schemas.microsoft.com/office/drawing/2014/main" id="{C657C4AE-9ABD-2E09-A583-26B6B81AC30B}"/>
              </a:ext>
            </a:extLst>
          </p:cNvPr>
          <p:cNvSpPr>
            <a:spLocks noGrp="1"/>
          </p:cNvSpPr>
          <p:nvPr>
            <p:ph type="body" idx="1"/>
          </p:nvPr>
        </p:nvSpPr>
        <p:spPr/>
        <p:txBody>
          <a:bodyPr/>
          <a:lstStyle/>
          <a:p>
            <a:endParaRPr lang="en-GB"/>
          </a:p>
        </p:txBody>
      </p:sp>
      <p:sp>
        <p:nvSpPr>
          <p:cNvPr id="3" name="Slide Number Placeholder 2">
            <a:extLst>
              <a:ext uri="{FF2B5EF4-FFF2-40B4-BE49-F238E27FC236}">
                <a16:creationId xmlns:a16="http://schemas.microsoft.com/office/drawing/2014/main" id="{0766C2DE-973C-6D7F-1D32-487A7A06CF72}"/>
              </a:ext>
            </a:extLst>
          </p:cNvPr>
          <p:cNvSpPr>
            <a:spLocks noGrp="1"/>
          </p:cNvSpPr>
          <p:nvPr>
            <p:ph type="sldNum" sz="quarter" idx="12"/>
          </p:nvPr>
        </p:nvSpPr>
        <p:spPr/>
        <p:txBody>
          <a:bodyPr/>
          <a:lstStyle/>
          <a:p>
            <a:fld id="{3C7D8A5D-1E29-4233-BC56-253743B2E038}" type="slidenum">
              <a:rPr lang="en-GB" smtClean="0"/>
              <a:t>31</a:t>
            </a:fld>
            <a:endParaRPr lang="en-GB"/>
          </a:p>
        </p:txBody>
      </p:sp>
    </p:spTree>
    <p:extLst>
      <p:ext uri="{BB962C8B-B14F-4D97-AF65-F5344CB8AC3E}">
        <p14:creationId xmlns:p14="http://schemas.microsoft.com/office/powerpoint/2010/main" val="107706602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AD1B97-D61A-EDBA-024A-D385DC81C6EC}"/>
              </a:ext>
            </a:extLst>
          </p:cNvPr>
          <p:cNvSpPr>
            <a:spLocks noGrp="1"/>
          </p:cNvSpPr>
          <p:nvPr>
            <p:ph type="title"/>
          </p:nvPr>
        </p:nvSpPr>
        <p:spPr/>
        <p:txBody>
          <a:bodyPr vert="horz" lIns="91440" tIns="45720" rIns="91440" bIns="45720" rtlCol="0" anchor="b">
            <a:normAutofit/>
          </a:bodyPr>
          <a:lstStyle/>
          <a:p>
            <a:r>
              <a:rPr lang="en-US" sz="4400" dirty="0"/>
              <a:t>When we got there, the cupboard was bare</a:t>
            </a:r>
          </a:p>
        </p:txBody>
      </p:sp>
      <p:sp>
        <p:nvSpPr>
          <p:cNvPr id="4" name="Text Placeholder 3">
            <a:extLst>
              <a:ext uri="{FF2B5EF4-FFF2-40B4-BE49-F238E27FC236}">
                <a16:creationId xmlns:a16="http://schemas.microsoft.com/office/drawing/2014/main" id="{45C8B029-A3A4-5A7B-C20F-F87FB6096A64}"/>
              </a:ext>
            </a:extLst>
          </p:cNvPr>
          <p:cNvSpPr>
            <a:spLocks noGrp="1"/>
          </p:cNvSpPr>
          <p:nvPr>
            <p:ph type="body" idx="1"/>
          </p:nvPr>
        </p:nvSpPr>
        <p:spPr/>
        <p:txBody>
          <a:bodyPr/>
          <a:lstStyle/>
          <a:p>
            <a:endParaRPr lang="en-GB"/>
          </a:p>
        </p:txBody>
      </p:sp>
      <p:sp>
        <p:nvSpPr>
          <p:cNvPr id="3" name="Slide Number Placeholder 2">
            <a:extLst>
              <a:ext uri="{FF2B5EF4-FFF2-40B4-BE49-F238E27FC236}">
                <a16:creationId xmlns:a16="http://schemas.microsoft.com/office/drawing/2014/main" id="{D1E1F00B-B686-840F-3C14-85ACF8D3145F}"/>
              </a:ext>
            </a:extLst>
          </p:cNvPr>
          <p:cNvSpPr>
            <a:spLocks noGrp="1"/>
          </p:cNvSpPr>
          <p:nvPr>
            <p:ph type="sldNum" sz="quarter" idx="12"/>
          </p:nvPr>
        </p:nvSpPr>
        <p:spPr/>
        <p:txBody>
          <a:bodyPr/>
          <a:lstStyle/>
          <a:p>
            <a:fld id="{3C7D8A5D-1E29-4233-BC56-253743B2E038}" type="slidenum">
              <a:rPr lang="en-GB" smtClean="0"/>
              <a:t>32</a:t>
            </a:fld>
            <a:endParaRPr lang="en-GB"/>
          </a:p>
        </p:txBody>
      </p:sp>
    </p:spTree>
    <p:extLst>
      <p:ext uri="{BB962C8B-B14F-4D97-AF65-F5344CB8AC3E}">
        <p14:creationId xmlns:p14="http://schemas.microsoft.com/office/powerpoint/2010/main" val="16327423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81703F9-6F8F-8081-DC75-6CA10DF2D739}"/>
              </a:ext>
            </a:extLst>
          </p:cNvPr>
          <p:cNvSpPr>
            <a:spLocks noGrp="1"/>
          </p:cNvSpPr>
          <p:nvPr>
            <p:ph type="title"/>
          </p:nvPr>
        </p:nvSpPr>
        <p:spPr/>
        <p:txBody>
          <a:bodyPr/>
          <a:lstStyle/>
          <a:p>
            <a:r>
              <a:rPr lang="en-GB" dirty="0"/>
              <a:t>It’s just like any other cloud data app… mostly</a:t>
            </a:r>
          </a:p>
        </p:txBody>
      </p:sp>
      <p:sp>
        <p:nvSpPr>
          <p:cNvPr id="5" name="Content Placeholder 4">
            <a:extLst>
              <a:ext uri="{FF2B5EF4-FFF2-40B4-BE49-F238E27FC236}">
                <a16:creationId xmlns:a16="http://schemas.microsoft.com/office/drawing/2014/main" id="{839F4832-6D31-B259-9097-D6B286F2E4F5}"/>
              </a:ext>
            </a:extLst>
          </p:cNvPr>
          <p:cNvSpPr>
            <a:spLocks noGrp="1"/>
          </p:cNvSpPr>
          <p:nvPr>
            <p:ph sz="half" idx="1"/>
          </p:nvPr>
        </p:nvSpPr>
        <p:spPr/>
        <p:txBody>
          <a:bodyPr/>
          <a:lstStyle/>
          <a:p>
            <a:pPr marL="514350" indent="-514350">
              <a:buFont typeface="+mj-lt"/>
              <a:buAutoNum type="arabicPeriod"/>
            </a:pPr>
            <a:r>
              <a:rPr lang="en-GB" dirty="0"/>
              <a:t>Build out the infrastructure</a:t>
            </a:r>
          </a:p>
          <a:p>
            <a:pPr marL="514350" indent="-514350">
              <a:buFont typeface="+mj-lt"/>
              <a:buAutoNum type="arabicPeriod"/>
            </a:pPr>
            <a:r>
              <a:rPr lang="en-GB" dirty="0"/>
              <a:t>Ingest the data</a:t>
            </a:r>
          </a:p>
          <a:p>
            <a:pPr marL="514350" indent="-514350">
              <a:buFont typeface="+mj-lt"/>
              <a:buAutoNum type="arabicPeriod"/>
            </a:pPr>
            <a:r>
              <a:rPr lang="en-GB" dirty="0"/>
              <a:t>Set up Azure AI Search</a:t>
            </a:r>
          </a:p>
          <a:p>
            <a:pPr marL="514350" indent="-514350">
              <a:buFont typeface="+mj-lt"/>
              <a:buAutoNum type="arabicPeriod"/>
            </a:pPr>
            <a:r>
              <a:rPr lang="en-GB" dirty="0"/>
              <a:t>Build the search experience</a:t>
            </a:r>
          </a:p>
          <a:p>
            <a:pPr marL="514350" indent="-514350">
              <a:buFont typeface="+mj-lt"/>
              <a:buAutoNum type="arabicPeriod"/>
            </a:pPr>
            <a:r>
              <a:rPr lang="en-GB" dirty="0"/>
              <a:t>Scalability and performance</a:t>
            </a:r>
          </a:p>
          <a:p>
            <a:pPr marL="514350" indent="-514350">
              <a:buFont typeface="+mj-lt"/>
              <a:buAutoNum type="arabicPeriod"/>
            </a:pPr>
            <a:endParaRPr lang="en-GB" dirty="0"/>
          </a:p>
          <a:p>
            <a:pPr marL="514350" indent="-514350">
              <a:buFont typeface="+mj-lt"/>
              <a:buAutoNum type="arabicPeriod"/>
            </a:pPr>
            <a:endParaRPr lang="en-GB" dirty="0"/>
          </a:p>
        </p:txBody>
      </p:sp>
      <p:sp>
        <p:nvSpPr>
          <p:cNvPr id="6" name="Content Placeholder 5">
            <a:extLst>
              <a:ext uri="{FF2B5EF4-FFF2-40B4-BE49-F238E27FC236}">
                <a16:creationId xmlns:a16="http://schemas.microsoft.com/office/drawing/2014/main" id="{39F61EAD-4509-2358-159E-9A6488C3BB84}"/>
              </a:ext>
            </a:extLst>
          </p:cNvPr>
          <p:cNvSpPr>
            <a:spLocks noGrp="1"/>
          </p:cNvSpPr>
          <p:nvPr>
            <p:ph sz="half" idx="2"/>
          </p:nvPr>
        </p:nvSpPr>
        <p:spPr/>
        <p:txBody>
          <a:bodyPr/>
          <a:lstStyle/>
          <a:p>
            <a:pPr marL="514350" indent="-514350">
              <a:buFont typeface="+mj-lt"/>
              <a:buAutoNum type="arabicPeriod" startAt="6"/>
            </a:pPr>
            <a:r>
              <a:rPr lang="en-GB" dirty="0"/>
              <a:t>Secure the application</a:t>
            </a:r>
          </a:p>
          <a:p>
            <a:pPr marL="514350" indent="-514350">
              <a:buFont typeface="+mj-lt"/>
              <a:buAutoNum type="arabicPeriod" startAt="6"/>
            </a:pPr>
            <a:r>
              <a:rPr lang="en-GB" dirty="0"/>
              <a:t>Data privacy and compliance</a:t>
            </a:r>
          </a:p>
          <a:p>
            <a:pPr marL="514350" indent="-514350">
              <a:buFont typeface="+mj-lt"/>
              <a:buAutoNum type="arabicPeriod" startAt="6"/>
            </a:pPr>
            <a:r>
              <a:rPr lang="en-GB" dirty="0"/>
              <a:t>Logging and monitoring</a:t>
            </a:r>
          </a:p>
          <a:p>
            <a:pPr marL="514350" indent="-514350">
              <a:buFont typeface="+mj-lt"/>
              <a:buAutoNum type="arabicPeriod" startAt="6"/>
            </a:pPr>
            <a:r>
              <a:rPr lang="en-GB" dirty="0"/>
              <a:t>Curate your indexes</a:t>
            </a:r>
          </a:p>
          <a:p>
            <a:pPr marL="514350" indent="-514350">
              <a:buFont typeface="+mj-lt"/>
              <a:buAutoNum type="arabicPeriod" startAt="6"/>
            </a:pPr>
            <a:r>
              <a:rPr lang="en-GB" dirty="0"/>
              <a:t> Audit search results</a:t>
            </a:r>
          </a:p>
          <a:p>
            <a:pPr marL="514350" indent="-514350">
              <a:buFont typeface="+mj-lt"/>
              <a:buAutoNum type="arabicPeriod" startAt="6"/>
            </a:pPr>
            <a:endParaRPr lang="en-GB" dirty="0"/>
          </a:p>
          <a:p>
            <a:pPr marL="514350" indent="-514350">
              <a:buFont typeface="+mj-lt"/>
              <a:buAutoNum type="arabicPeriod" startAt="6"/>
            </a:pPr>
            <a:endParaRPr lang="en-GB" dirty="0"/>
          </a:p>
          <a:p>
            <a:pPr marL="514350" indent="-514350">
              <a:buFont typeface="+mj-lt"/>
              <a:buAutoNum type="arabicPeriod" startAt="6"/>
            </a:pPr>
            <a:endParaRPr lang="en-GB" dirty="0"/>
          </a:p>
          <a:p>
            <a:pPr marL="514350" indent="-514350">
              <a:buFont typeface="+mj-lt"/>
              <a:buAutoNum type="arabicPeriod" startAt="6"/>
            </a:pPr>
            <a:endParaRPr lang="en-GB" dirty="0"/>
          </a:p>
        </p:txBody>
      </p:sp>
      <p:sp>
        <p:nvSpPr>
          <p:cNvPr id="2" name="Slide Number Placeholder 1">
            <a:extLst>
              <a:ext uri="{FF2B5EF4-FFF2-40B4-BE49-F238E27FC236}">
                <a16:creationId xmlns:a16="http://schemas.microsoft.com/office/drawing/2014/main" id="{1B081BF7-B11E-6B7D-72AB-9EE86AA9D277}"/>
              </a:ext>
            </a:extLst>
          </p:cNvPr>
          <p:cNvSpPr>
            <a:spLocks noGrp="1"/>
          </p:cNvSpPr>
          <p:nvPr>
            <p:ph type="sldNum" sz="quarter" idx="12"/>
          </p:nvPr>
        </p:nvSpPr>
        <p:spPr/>
        <p:txBody>
          <a:bodyPr/>
          <a:lstStyle/>
          <a:p>
            <a:fld id="{3C7D8A5D-1E29-4233-BC56-253743B2E038}" type="slidenum">
              <a:rPr lang="en-GB" smtClean="0"/>
              <a:t>33</a:t>
            </a:fld>
            <a:endParaRPr lang="en-GB"/>
          </a:p>
        </p:txBody>
      </p:sp>
    </p:spTree>
    <p:extLst>
      <p:ext uri="{BB962C8B-B14F-4D97-AF65-F5344CB8AC3E}">
        <p14:creationId xmlns:p14="http://schemas.microsoft.com/office/powerpoint/2010/main" val="115260979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81703F9-6F8F-8081-DC75-6CA10DF2D739}"/>
              </a:ext>
            </a:extLst>
          </p:cNvPr>
          <p:cNvSpPr>
            <a:spLocks noGrp="1"/>
          </p:cNvSpPr>
          <p:nvPr>
            <p:ph type="title"/>
          </p:nvPr>
        </p:nvSpPr>
        <p:spPr/>
        <p:txBody>
          <a:bodyPr/>
          <a:lstStyle/>
          <a:p>
            <a:r>
              <a:rPr lang="en-GB" dirty="0"/>
              <a:t>It’s just like any other cloud data app… mostly</a:t>
            </a:r>
          </a:p>
        </p:txBody>
      </p:sp>
      <p:sp>
        <p:nvSpPr>
          <p:cNvPr id="5" name="Content Placeholder 4">
            <a:extLst>
              <a:ext uri="{FF2B5EF4-FFF2-40B4-BE49-F238E27FC236}">
                <a16:creationId xmlns:a16="http://schemas.microsoft.com/office/drawing/2014/main" id="{839F4832-6D31-B259-9097-D6B286F2E4F5}"/>
              </a:ext>
            </a:extLst>
          </p:cNvPr>
          <p:cNvSpPr>
            <a:spLocks noGrp="1"/>
          </p:cNvSpPr>
          <p:nvPr>
            <p:ph sz="half" idx="1"/>
          </p:nvPr>
        </p:nvSpPr>
        <p:spPr/>
        <p:txBody>
          <a:bodyPr/>
          <a:lstStyle/>
          <a:p>
            <a:pPr marL="514350" indent="-514350">
              <a:buFont typeface="+mj-lt"/>
              <a:buAutoNum type="arabicPeriod"/>
            </a:pPr>
            <a:r>
              <a:rPr lang="en-GB" dirty="0"/>
              <a:t>Build out the infrastructure</a:t>
            </a:r>
          </a:p>
          <a:p>
            <a:pPr marL="514350" indent="-514350">
              <a:buFont typeface="+mj-lt"/>
              <a:buAutoNum type="arabicPeriod"/>
            </a:pPr>
            <a:r>
              <a:rPr lang="en-GB" dirty="0"/>
              <a:t>Ingest the data</a:t>
            </a:r>
          </a:p>
          <a:p>
            <a:pPr marL="514350" indent="-514350">
              <a:buFont typeface="+mj-lt"/>
              <a:buAutoNum type="arabicPeriod"/>
            </a:pPr>
            <a:r>
              <a:rPr lang="en-GB" dirty="0">
                <a:solidFill>
                  <a:srgbClr val="FF0000"/>
                </a:solidFill>
              </a:rPr>
              <a:t>Set up Azure AI Search</a:t>
            </a:r>
          </a:p>
          <a:p>
            <a:pPr marL="514350" indent="-514350">
              <a:buFont typeface="+mj-lt"/>
              <a:buAutoNum type="arabicPeriod"/>
            </a:pPr>
            <a:r>
              <a:rPr lang="en-GB" dirty="0">
                <a:solidFill>
                  <a:srgbClr val="FF0000"/>
                </a:solidFill>
              </a:rPr>
              <a:t>Build the search experience</a:t>
            </a:r>
          </a:p>
          <a:p>
            <a:pPr marL="514350" indent="-514350">
              <a:buFont typeface="+mj-lt"/>
              <a:buAutoNum type="arabicPeriod"/>
            </a:pPr>
            <a:r>
              <a:rPr lang="en-GB" dirty="0"/>
              <a:t>Scalability and performance</a:t>
            </a:r>
          </a:p>
          <a:p>
            <a:pPr marL="514350" indent="-514350">
              <a:buFont typeface="+mj-lt"/>
              <a:buAutoNum type="arabicPeriod"/>
            </a:pPr>
            <a:endParaRPr lang="en-GB" dirty="0"/>
          </a:p>
          <a:p>
            <a:pPr marL="514350" indent="-514350">
              <a:buFont typeface="+mj-lt"/>
              <a:buAutoNum type="arabicPeriod"/>
            </a:pPr>
            <a:endParaRPr lang="en-GB" dirty="0"/>
          </a:p>
        </p:txBody>
      </p:sp>
      <p:sp>
        <p:nvSpPr>
          <p:cNvPr id="6" name="Content Placeholder 5">
            <a:extLst>
              <a:ext uri="{FF2B5EF4-FFF2-40B4-BE49-F238E27FC236}">
                <a16:creationId xmlns:a16="http://schemas.microsoft.com/office/drawing/2014/main" id="{39F61EAD-4509-2358-159E-9A6488C3BB84}"/>
              </a:ext>
            </a:extLst>
          </p:cNvPr>
          <p:cNvSpPr>
            <a:spLocks noGrp="1"/>
          </p:cNvSpPr>
          <p:nvPr>
            <p:ph sz="half" idx="2"/>
          </p:nvPr>
        </p:nvSpPr>
        <p:spPr/>
        <p:txBody>
          <a:bodyPr/>
          <a:lstStyle/>
          <a:p>
            <a:pPr marL="514350" indent="-514350">
              <a:buFont typeface="+mj-lt"/>
              <a:buAutoNum type="arabicPeriod" startAt="6"/>
            </a:pPr>
            <a:r>
              <a:rPr lang="en-GB" dirty="0"/>
              <a:t>Secure the application</a:t>
            </a:r>
          </a:p>
          <a:p>
            <a:pPr marL="514350" indent="-514350">
              <a:buFont typeface="+mj-lt"/>
              <a:buAutoNum type="arabicPeriod" startAt="6"/>
            </a:pPr>
            <a:r>
              <a:rPr lang="en-GB" dirty="0"/>
              <a:t>Data privacy and compliance</a:t>
            </a:r>
          </a:p>
          <a:p>
            <a:pPr marL="514350" indent="-514350">
              <a:buFont typeface="+mj-lt"/>
              <a:buAutoNum type="arabicPeriod" startAt="6"/>
            </a:pPr>
            <a:r>
              <a:rPr lang="en-GB" dirty="0"/>
              <a:t>Logging and monitoring</a:t>
            </a:r>
          </a:p>
          <a:p>
            <a:pPr marL="514350" indent="-514350">
              <a:buFont typeface="+mj-lt"/>
              <a:buAutoNum type="arabicPeriod" startAt="6"/>
            </a:pPr>
            <a:r>
              <a:rPr lang="en-GB" dirty="0"/>
              <a:t>Curate your indexes</a:t>
            </a:r>
          </a:p>
          <a:p>
            <a:pPr marL="514350" indent="-514350">
              <a:buFont typeface="+mj-lt"/>
              <a:buAutoNum type="arabicPeriod" startAt="6"/>
            </a:pPr>
            <a:r>
              <a:rPr lang="en-GB" dirty="0"/>
              <a:t>Audit search results</a:t>
            </a:r>
          </a:p>
          <a:p>
            <a:pPr marL="514350" indent="-514350">
              <a:buFont typeface="+mj-lt"/>
              <a:buAutoNum type="arabicPeriod" startAt="6"/>
            </a:pPr>
            <a:endParaRPr lang="en-GB" dirty="0"/>
          </a:p>
          <a:p>
            <a:pPr marL="514350" indent="-514350">
              <a:buFont typeface="+mj-lt"/>
              <a:buAutoNum type="arabicPeriod" startAt="6"/>
            </a:pPr>
            <a:endParaRPr lang="en-GB" dirty="0"/>
          </a:p>
          <a:p>
            <a:pPr marL="514350" indent="-514350">
              <a:buFont typeface="+mj-lt"/>
              <a:buAutoNum type="arabicPeriod" startAt="6"/>
            </a:pPr>
            <a:endParaRPr lang="en-GB" dirty="0"/>
          </a:p>
          <a:p>
            <a:pPr marL="514350" indent="-514350">
              <a:buFont typeface="+mj-lt"/>
              <a:buAutoNum type="arabicPeriod" startAt="6"/>
            </a:pPr>
            <a:endParaRPr lang="en-GB" dirty="0"/>
          </a:p>
        </p:txBody>
      </p:sp>
      <p:sp>
        <p:nvSpPr>
          <p:cNvPr id="2" name="Slide Number Placeholder 1">
            <a:extLst>
              <a:ext uri="{FF2B5EF4-FFF2-40B4-BE49-F238E27FC236}">
                <a16:creationId xmlns:a16="http://schemas.microsoft.com/office/drawing/2014/main" id="{C7EA2EDB-E475-6578-1B85-0295F6E6EE80}"/>
              </a:ext>
            </a:extLst>
          </p:cNvPr>
          <p:cNvSpPr>
            <a:spLocks noGrp="1"/>
          </p:cNvSpPr>
          <p:nvPr>
            <p:ph type="sldNum" sz="quarter" idx="12"/>
          </p:nvPr>
        </p:nvSpPr>
        <p:spPr/>
        <p:txBody>
          <a:bodyPr/>
          <a:lstStyle/>
          <a:p>
            <a:fld id="{3C7D8A5D-1E29-4233-BC56-253743B2E038}" type="slidenum">
              <a:rPr lang="en-GB" smtClean="0"/>
              <a:t>34</a:t>
            </a:fld>
            <a:endParaRPr lang="en-GB"/>
          </a:p>
        </p:txBody>
      </p:sp>
    </p:spTree>
    <p:extLst>
      <p:ext uri="{BB962C8B-B14F-4D97-AF65-F5344CB8AC3E}">
        <p14:creationId xmlns:p14="http://schemas.microsoft.com/office/powerpoint/2010/main" val="100335065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D68E00B-4693-9B8D-93BF-CF889F1870C9}"/>
              </a:ext>
            </a:extLst>
          </p:cNvPr>
          <p:cNvSpPr>
            <a:spLocks noGrp="1"/>
          </p:cNvSpPr>
          <p:nvPr>
            <p:ph type="title"/>
          </p:nvPr>
        </p:nvSpPr>
        <p:spPr/>
        <p:txBody>
          <a:bodyPr>
            <a:normAutofit/>
          </a:bodyPr>
          <a:lstStyle/>
          <a:p>
            <a:r>
              <a:rPr lang="en-GB" sz="5400" dirty="0"/>
              <a:t>Step 1 – Build out the infrastructure</a:t>
            </a:r>
          </a:p>
        </p:txBody>
      </p:sp>
      <p:sp>
        <p:nvSpPr>
          <p:cNvPr id="5" name="Text Placeholder 4">
            <a:extLst>
              <a:ext uri="{FF2B5EF4-FFF2-40B4-BE49-F238E27FC236}">
                <a16:creationId xmlns:a16="http://schemas.microsoft.com/office/drawing/2014/main" id="{93B4056F-E54E-60F1-BB00-9FBC36A43DBB}"/>
              </a:ext>
            </a:extLst>
          </p:cNvPr>
          <p:cNvSpPr>
            <a:spLocks noGrp="1"/>
          </p:cNvSpPr>
          <p:nvPr>
            <p:ph type="body" idx="1"/>
          </p:nvPr>
        </p:nvSpPr>
        <p:spPr/>
        <p:txBody>
          <a:bodyPr/>
          <a:lstStyle/>
          <a:p>
            <a:r>
              <a:rPr lang="en-GB" dirty="0"/>
              <a:t>Let’s build an ODS</a:t>
            </a:r>
          </a:p>
        </p:txBody>
      </p:sp>
      <p:sp>
        <p:nvSpPr>
          <p:cNvPr id="2" name="Slide Number Placeholder 1">
            <a:extLst>
              <a:ext uri="{FF2B5EF4-FFF2-40B4-BE49-F238E27FC236}">
                <a16:creationId xmlns:a16="http://schemas.microsoft.com/office/drawing/2014/main" id="{89339925-23E2-9384-F624-58EC7EF1B54B}"/>
              </a:ext>
            </a:extLst>
          </p:cNvPr>
          <p:cNvSpPr>
            <a:spLocks noGrp="1"/>
          </p:cNvSpPr>
          <p:nvPr>
            <p:ph type="sldNum" sz="quarter" idx="12"/>
          </p:nvPr>
        </p:nvSpPr>
        <p:spPr/>
        <p:txBody>
          <a:bodyPr/>
          <a:lstStyle/>
          <a:p>
            <a:fld id="{3C7D8A5D-1E29-4233-BC56-253743B2E038}" type="slidenum">
              <a:rPr lang="en-GB" smtClean="0"/>
              <a:t>35</a:t>
            </a:fld>
            <a:endParaRPr lang="en-GB"/>
          </a:p>
        </p:txBody>
      </p:sp>
    </p:spTree>
    <p:extLst>
      <p:ext uri="{BB962C8B-B14F-4D97-AF65-F5344CB8AC3E}">
        <p14:creationId xmlns:p14="http://schemas.microsoft.com/office/powerpoint/2010/main" val="261922210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C2F6647E-9D6E-9704-7CE6-BD3F24420B60}"/>
              </a:ext>
            </a:extLst>
          </p:cNvPr>
          <p:cNvSpPr>
            <a:spLocks noGrp="1"/>
          </p:cNvSpPr>
          <p:nvPr>
            <p:ph type="title"/>
          </p:nvPr>
        </p:nvSpPr>
        <p:spPr/>
        <p:txBody>
          <a:bodyPr/>
          <a:lstStyle/>
          <a:p>
            <a:r>
              <a:rPr lang="en-GB" dirty="0"/>
              <a:t>Create a </a:t>
            </a:r>
            <a:r>
              <a:rPr lang="en-GB" dirty="0" err="1"/>
              <a:t>vnet</a:t>
            </a:r>
            <a:r>
              <a:rPr lang="en-GB" dirty="0"/>
              <a:t> and subnet</a:t>
            </a:r>
          </a:p>
        </p:txBody>
      </p:sp>
      <p:pic>
        <p:nvPicPr>
          <p:cNvPr id="11" name="Content Placeholder 10">
            <a:extLst>
              <a:ext uri="{FF2B5EF4-FFF2-40B4-BE49-F238E27FC236}">
                <a16:creationId xmlns:a16="http://schemas.microsoft.com/office/drawing/2014/main" id="{2EB8A4A7-2A78-C18B-F11A-691CEA12E821}"/>
              </a:ext>
            </a:extLst>
          </p:cNvPr>
          <p:cNvPicPr>
            <a:picLocks noGrp="1" noChangeAspect="1"/>
          </p:cNvPicPr>
          <p:nvPr>
            <p:ph idx="1"/>
          </p:nvPr>
        </p:nvPicPr>
        <p:blipFill>
          <a:blip r:embed="rId2"/>
          <a:stretch>
            <a:fillRect/>
          </a:stretch>
        </p:blipFill>
        <p:spPr>
          <a:xfrm>
            <a:off x="2549614" y="1825625"/>
            <a:ext cx="7092772" cy="4351338"/>
          </a:xfrm>
        </p:spPr>
      </p:pic>
      <p:sp>
        <p:nvSpPr>
          <p:cNvPr id="2" name="Slide Number Placeholder 1">
            <a:extLst>
              <a:ext uri="{FF2B5EF4-FFF2-40B4-BE49-F238E27FC236}">
                <a16:creationId xmlns:a16="http://schemas.microsoft.com/office/drawing/2014/main" id="{EA95603C-7568-6AA4-0061-62027899DC3C}"/>
              </a:ext>
            </a:extLst>
          </p:cNvPr>
          <p:cNvSpPr>
            <a:spLocks noGrp="1"/>
          </p:cNvSpPr>
          <p:nvPr>
            <p:ph type="sldNum" sz="quarter" idx="12"/>
          </p:nvPr>
        </p:nvSpPr>
        <p:spPr/>
        <p:txBody>
          <a:bodyPr/>
          <a:lstStyle/>
          <a:p>
            <a:fld id="{3C7D8A5D-1E29-4233-BC56-253743B2E038}" type="slidenum">
              <a:rPr lang="en-GB" smtClean="0"/>
              <a:t>36</a:t>
            </a:fld>
            <a:endParaRPr lang="en-GB"/>
          </a:p>
        </p:txBody>
      </p:sp>
    </p:spTree>
    <p:extLst>
      <p:ext uri="{BB962C8B-B14F-4D97-AF65-F5344CB8AC3E}">
        <p14:creationId xmlns:p14="http://schemas.microsoft.com/office/powerpoint/2010/main" val="385256383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B1FE729-D289-D4AB-4B4A-C8EE0F61A174}"/>
              </a:ext>
            </a:extLst>
          </p:cNvPr>
          <p:cNvSpPr>
            <a:spLocks noGrp="1"/>
          </p:cNvSpPr>
          <p:nvPr>
            <p:ph type="title"/>
          </p:nvPr>
        </p:nvSpPr>
        <p:spPr/>
        <p:txBody>
          <a:bodyPr/>
          <a:lstStyle/>
          <a:p>
            <a:r>
              <a:rPr lang="en-GB" dirty="0"/>
              <a:t>Create storage accounts</a:t>
            </a:r>
          </a:p>
        </p:txBody>
      </p:sp>
      <p:pic>
        <p:nvPicPr>
          <p:cNvPr id="7" name="Content Placeholder 6">
            <a:extLst>
              <a:ext uri="{FF2B5EF4-FFF2-40B4-BE49-F238E27FC236}">
                <a16:creationId xmlns:a16="http://schemas.microsoft.com/office/drawing/2014/main" id="{359A1741-C93E-423D-A760-6DC4171FD10B}"/>
              </a:ext>
            </a:extLst>
          </p:cNvPr>
          <p:cNvPicPr>
            <a:picLocks noGrp="1" noChangeAspect="1"/>
          </p:cNvPicPr>
          <p:nvPr>
            <p:ph idx="1"/>
          </p:nvPr>
        </p:nvPicPr>
        <p:blipFill>
          <a:blip r:embed="rId2"/>
          <a:stretch>
            <a:fillRect/>
          </a:stretch>
        </p:blipFill>
        <p:spPr>
          <a:xfrm>
            <a:off x="2228310" y="1957896"/>
            <a:ext cx="7735380" cy="4086795"/>
          </a:xfrm>
        </p:spPr>
      </p:pic>
      <p:sp>
        <p:nvSpPr>
          <p:cNvPr id="2" name="Slide Number Placeholder 1">
            <a:extLst>
              <a:ext uri="{FF2B5EF4-FFF2-40B4-BE49-F238E27FC236}">
                <a16:creationId xmlns:a16="http://schemas.microsoft.com/office/drawing/2014/main" id="{5D9533BA-64E8-E6DE-0DD5-1FA66E3FF393}"/>
              </a:ext>
            </a:extLst>
          </p:cNvPr>
          <p:cNvSpPr>
            <a:spLocks noGrp="1"/>
          </p:cNvSpPr>
          <p:nvPr>
            <p:ph type="sldNum" sz="quarter" idx="12"/>
          </p:nvPr>
        </p:nvSpPr>
        <p:spPr/>
        <p:txBody>
          <a:bodyPr/>
          <a:lstStyle/>
          <a:p>
            <a:fld id="{3C7D8A5D-1E29-4233-BC56-253743B2E038}" type="slidenum">
              <a:rPr lang="en-GB" smtClean="0"/>
              <a:t>37</a:t>
            </a:fld>
            <a:endParaRPr lang="en-GB"/>
          </a:p>
        </p:txBody>
      </p:sp>
    </p:spTree>
    <p:extLst>
      <p:ext uri="{BB962C8B-B14F-4D97-AF65-F5344CB8AC3E}">
        <p14:creationId xmlns:p14="http://schemas.microsoft.com/office/powerpoint/2010/main" val="363120005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C31E23-A335-00E9-AFEB-5A3203992A4D}"/>
              </a:ext>
            </a:extLst>
          </p:cNvPr>
          <p:cNvSpPr>
            <a:spLocks noGrp="1"/>
          </p:cNvSpPr>
          <p:nvPr>
            <p:ph type="title"/>
          </p:nvPr>
        </p:nvSpPr>
        <p:spPr/>
        <p:txBody>
          <a:bodyPr/>
          <a:lstStyle/>
          <a:p>
            <a:r>
              <a:rPr lang="en-GB" dirty="0"/>
              <a:t>Create SQL Server and its database</a:t>
            </a:r>
          </a:p>
        </p:txBody>
      </p:sp>
      <p:pic>
        <p:nvPicPr>
          <p:cNvPr id="5" name="Content Placeholder 4">
            <a:extLst>
              <a:ext uri="{FF2B5EF4-FFF2-40B4-BE49-F238E27FC236}">
                <a16:creationId xmlns:a16="http://schemas.microsoft.com/office/drawing/2014/main" id="{2DEB6C93-B8CB-A3A1-E8B6-5D2DA2C76C97}"/>
              </a:ext>
            </a:extLst>
          </p:cNvPr>
          <p:cNvPicPr>
            <a:picLocks noGrp="1" noChangeAspect="1"/>
          </p:cNvPicPr>
          <p:nvPr>
            <p:ph idx="1"/>
          </p:nvPr>
        </p:nvPicPr>
        <p:blipFill>
          <a:blip r:embed="rId2"/>
          <a:stretch>
            <a:fillRect/>
          </a:stretch>
        </p:blipFill>
        <p:spPr>
          <a:xfrm>
            <a:off x="2380731" y="1862633"/>
            <a:ext cx="7430537" cy="4277322"/>
          </a:xfrm>
        </p:spPr>
      </p:pic>
      <p:sp>
        <p:nvSpPr>
          <p:cNvPr id="3" name="Slide Number Placeholder 2">
            <a:extLst>
              <a:ext uri="{FF2B5EF4-FFF2-40B4-BE49-F238E27FC236}">
                <a16:creationId xmlns:a16="http://schemas.microsoft.com/office/drawing/2014/main" id="{5067551B-70B9-CB92-19CF-5B9BC9989639}"/>
              </a:ext>
            </a:extLst>
          </p:cNvPr>
          <p:cNvSpPr>
            <a:spLocks noGrp="1"/>
          </p:cNvSpPr>
          <p:nvPr>
            <p:ph type="sldNum" sz="quarter" idx="12"/>
          </p:nvPr>
        </p:nvSpPr>
        <p:spPr/>
        <p:txBody>
          <a:bodyPr/>
          <a:lstStyle/>
          <a:p>
            <a:fld id="{3C7D8A5D-1E29-4233-BC56-253743B2E038}" type="slidenum">
              <a:rPr lang="en-GB" smtClean="0"/>
              <a:t>38</a:t>
            </a:fld>
            <a:endParaRPr lang="en-GB"/>
          </a:p>
        </p:txBody>
      </p:sp>
    </p:spTree>
    <p:extLst>
      <p:ext uri="{BB962C8B-B14F-4D97-AF65-F5344CB8AC3E}">
        <p14:creationId xmlns:p14="http://schemas.microsoft.com/office/powerpoint/2010/main" val="77566853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ECCF31-8FA3-729A-92F3-04A69937EA6A}"/>
              </a:ext>
            </a:extLst>
          </p:cNvPr>
          <p:cNvSpPr>
            <a:spLocks noGrp="1"/>
          </p:cNvSpPr>
          <p:nvPr>
            <p:ph type="title"/>
          </p:nvPr>
        </p:nvSpPr>
        <p:spPr/>
        <p:txBody>
          <a:bodyPr/>
          <a:lstStyle/>
          <a:p>
            <a:r>
              <a:rPr lang="en-GB" dirty="0"/>
              <a:t>Set up private end point for ‘Accounts’ storage</a:t>
            </a:r>
          </a:p>
        </p:txBody>
      </p:sp>
      <p:pic>
        <p:nvPicPr>
          <p:cNvPr id="9" name="Content Placeholder 8">
            <a:extLst>
              <a:ext uri="{FF2B5EF4-FFF2-40B4-BE49-F238E27FC236}">
                <a16:creationId xmlns:a16="http://schemas.microsoft.com/office/drawing/2014/main" id="{C3DBAB87-493B-CA29-20E7-845CD9A83773}"/>
              </a:ext>
            </a:extLst>
          </p:cNvPr>
          <p:cNvPicPr>
            <a:picLocks noGrp="1" noChangeAspect="1"/>
          </p:cNvPicPr>
          <p:nvPr>
            <p:ph idx="1"/>
          </p:nvPr>
        </p:nvPicPr>
        <p:blipFill>
          <a:blip r:embed="rId2"/>
          <a:stretch>
            <a:fillRect/>
          </a:stretch>
        </p:blipFill>
        <p:spPr>
          <a:xfrm>
            <a:off x="2312626" y="1825625"/>
            <a:ext cx="7566748" cy="4351338"/>
          </a:xfrm>
        </p:spPr>
      </p:pic>
      <p:sp>
        <p:nvSpPr>
          <p:cNvPr id="3" name="Slide Number Placeholder 2">
            <a:extLst>
              <a:ext uri="{FF2B5EF4-FFF2-40B4-BE49-F238E27FC236}">
                <a16:creationId xmlns:a16="http://schemas.microsoft.com/office/drawing/2014/main" id="{F41D3E96-9F72-9426-E22C-3171AA4D6DB1}"/>
              </a:ext>
            </a:extLst>
          </p:cNvPr>
          <p:cNvSpPr>
            <a:spLocks noGrp="1"/>
          </p:cNvSpPr>
          <p:nvPr>
            <p:ph type="sldNum" sz="quarter" idx="12"/>
          </p:nvPr>
        </p:nvSpPr>
        <p:spPr/>
        <p:txBody>
          <a:bodyPr/>
          <a:lstStyle/>
          <a:p>
            <a:fld id="{3C7D8A5D-1E29-4233-BC56-253743B2E038}" type="slidenum">
              <a:rPr lang="en-GB" smtClean="0"/>
              <a:t>39</a:t>
            </a:fld>
            <a:endParaRPr lang="en-GB"/>
          </a:p>
        </p:txBody>
      </p:sp>
    </p:spTree>
    <p:extLst>
      <p:ext uri="{BB962C8B-B14F-4D97-AF65-F5344CB8AC3E}">
        <p14:creationId xmlns:p14="http://schemas.microsoft.com/office/powerpoint/2010/main" val="9747797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0F4BFF6A-CBBE-D138-57B9-A6F9FA9F4927}"/>
              </a:ext>
            </a:extLst>
          </p:cNvPr>
          <p:cNvSpPr>
            <a:spLocks noGrp="1"/>
          </p:cNvSpPr>
          <p:nvPr>
            <p:ph type="title"/>
          </p:nvPr>
        </p:nvSpPr>
        <p:spPr/>
        <p:txBody>
          <a:bodyPr/>
          <a:lstStyle/>
          <a:p>
            <a:r>
              <a:rPr lang="en-GB" dirty="0"/>
              <a:t>Introduction</a:t>
            </a:r>
          </a:p>
        </p:txBody>
      </p:sp>
      <p:sp>
        <p:nvSpPr>
          <p:cNvPr id="11" name="Content Placeholder 10">
            <a:extLst>
              <a:ext uri="{FF2B5EF4-FFF2-40B4-BE49-F238E27FC236}">
                <a16:creationId xmlns:a16="http://schemas.microsoft.com/office/drawing/2014/main" id="{75E9DD3D-601F-8BC6-E14A-6CEC82C0FB95}"/>
              </a:ext>
            </a:extLst>
          </p:cNvPr>
          <p:cNvSpPr>
            <a:spLocks noGrp="1"/>
          </p:cNvSpPr>
          <p:nvPr>
            <p:ph sz="half" idx="2"/>
          </p:nvPr>
        </p:nvSpPr>
        <p:spPr/>
        <p:txBody>
          <a:bodyPr>
            <a:normAutofit/>
          </a:bodyPr>
          <a:lstStyle/>
          <a:p>
            <a:r>
              <a:rPr lang="en-GB" dirty="0"/>
              <a:t>Gary Short</a:t>
            </a:r>
          </a:p>
          <a:p>
            <a:r>
              <a:rPr lang="en-GB" dirty="0"/>
              <a:t>Founder Darach.ai </a:t>
            </a:r>
          </a:p>
          <a:p>
            <a:r>
              <a:rPr lang="en-GB" dirty="0"/>
              <a:t>Data science consultancy*</a:t>
            </a:r>
          </a:p>
          <a:p>
            <a:r>
              <a:rPr lang="en-GB" dirty="0"/>
              <a:t>Socials</a:t>
            </a:r>
          </a:p>
          <a:p>
            <a:pPr lvl="1"/>
            <a:r>
              <a:rPr lang="en-GB" dirty="0" err="1"/>
              <a:t>darach.ai.Scotland</a:t>
            </a:r>
            <a:endParaRPr lang="en-GB" dirty="0"/>
          </a:p>
          <a:p>
            <a:pPr lvl="1"/>
            <a:r>
              <a:rPr lang="en-GB" dirty="0"/>
              <a:t>darach.ai</a:t>
            </a:r>
          </a:p>
          <a:p>
            <a:pPr lvl="1"/>
            <a:r>
              <a:rPr lang="en-GB" dirty="0" err="1"/>
              <a:t>garyshort</a:t>
            </a:r>
            <a:endParaRPr lang="en-GB" dirty="0"/>
          </a:p>
          <a:p>
            <a:pPr lvl="1"/>
            <a:r>
              <a:rPr lang="en-GB" dirty="0"/>
              <a:t>@garyshort (I wouldn’t though)</a:t>
            </a:r>
          </a:p>
          <a:p>
            <a:pPr lvl="1"/>
            <a:r>
              <a:rPr lang="en-GB" dirty="0" err="1"/>
              <a:t>garyshort</a:t>
            </a:r>
            <a:endParaRPr lang="en-GB" dirty="0"/>
          </a:p>
        </p:txBody>
      </p:sp>
      <p:pic>
        <p:nvPicPr>
          <p:cNvPr id="17" name="Picture 16" descr="A blue and white logo&#10;&#10;Description automatically generated">
            <a:extLst>
              <a:ext uri="{FF2B5EF4-FFF2-40B4-BE49-F238E27FC236}">
                <a16:creationId xmlns:a16="http://schemas.microsoft.com/office/drawing/2014/main" id="{A939F540-BF9E-B269-DE18-4A25EF8707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77243" y="3820424"/>
            <a:ext cx="352214" cy="352214"/>
          </a:xfrm>
          <a:prstGeom prst="rect">
            <a:avLst/>
          </a:prstGeom>
        </p:spPr>
      </p:pic>
      <p:pic>
        <p:nvPicPr>
          <p:cNvPr id="20" name="Picture 19" descr="A logo of a camera&#10;&#10;Description automatically generated">
            <a:extLst>
              <a:ext uri="{FF2B5EF4-FFF2-40B4-BE49-F238E27FC236}">
                <a16:creationId xmlns:a16="http://schemas.microsoft.com/office/drawing/2014/main" id="{10446F62-20A4-03EF-2E02-8AC86B389FD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77243" y="4227830"/>
            <a:ext cx="352213" cy="352213"/>
          </a:xfrm>
          <a:prstGeom prst="rect">
            <a:avLst/>
          </a:prstGeom>
        </p:spPr>
      </p:pic>
      <p:pic>
        <p:nvPicPr>
          <p:cNvPr id="22" name="Picture 21" descr="A blue and white logo&#10;&#10;Description automatically generated">
            <a:extLst>
              <a:ext uri="{FF2B5EF4-FFF2-40B4-BE49-F238E27FC236}">
                <a16:creationId xmlns:a16="http://schemas.microsoft.com/office/drawing/2014/main" id="{F8D2B71D-E349-4FFB-C1CF-ED5CF702133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77244" y="4635235"/>
            <a:ext cx="352213" cy="352213"/>
          </a:xfrm>
          <a:prstGeom prst="rect">
            <a:avLst/>
          </a:prstGeom>
        </p:spPr>
      </p:pic>
      <p:pic>
        <p:nvPicPr>
          <p:cNvPr id="24" name="Picture 23" descr="A white x on a black background&#10;&#10;Description automatically generated">
            <a:extLst>
              <a:ext uri="{FF2B5EF4-FFF2-40B4-BE49-F238E27FC236}">
                <a16:creationId xmlns:a16="http://schemas.microsoft.com/office/drawing/2014/main" id="{CE0C38EC-5FAD-E88E-8BE3-DA2FE45B3E5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77243" y="5053884"/>
            <a:ext cx="352214" cy="352214"/>
          </a:xfrm>
          <a:prstGeom prst="rect">
            <a:avLst/>
          </a:prstGeom>
        </p:spPr>
      </p:pic>
      <p:pic>
        <p:nvPicPr>
          <p:cNvPr id="26" name="Picture 25" descr="A blue and white cat logo&#10;&#10;Description automatically generated">
            <a:extLst>
              <a:ext uri="{FF2B5EF4-FFF2-40B4-BE49-F238E27FC236}">
                <a16:creationId xmlns:a16="http://schemas.microsoft.com/office/drawing/2014/main" id="{58EFD29D-43DA-0C2B-5A93-CB0943C9803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77241" y="5461289"/>
            <a:ext cx="352215" cy="352215"/>
          </a:xfrm>
          <a:prstGeom prst="rect">
            <a:avLst/>
          </a:prstGeom>
        </p:spPr>
      </p:pic>
      <p:sp>
        <p:nvSpPr>
          <p:cNvPr id="27" name="TextBox 26">
            <a:extLst>
              <a:ext uri="{FF2B5EF4-FFF2-40B4-BE49-F238E27FC236}">
                <a16:creationId xmlns:a16="http://schemas.microsoft.com/office/drawing/2014/main" id="{13015710-89DA-ED72-F68E-1A5B65DFC824}"/>
              </a:ext>
            </a:extLst>
          </p:cNvPr>
          <p:cNvSpPr txBox="1"/>
          <p:nvPr/>
        </p:nvSpPr>
        <p:spPr>
          <a:xfrm>
            <a:off x="1951702" y="6308209"/>
            <a:ext cx="2954596" cy="369332"/>
          </a:xfrm>
          <a:prstGeom prst="rect">
            <a:avLst/>
          </a:prstGeom>
          <a:noFill/>
        </p:spPr>
        <p:txBody>
          <a:bodyPr wrap="square" rtlCol="0">
            <a:spAutoFit/>
          </a:bodyPr>
          <a:lstStyle/>
          <a:p>
            <a:r>
              <a:rPr lang="en-GB" dirty="0"/>
              <a:t>Me and the ‘Probability Pup’</a:t>
            </a:r>
          </a:p>
        </p:txBody>
      </p:sp>
      <p:pic>
        <p:nvPicPr>
          <p:cNvPr id="10" name="Content Placeholder 9" descr="A person and dog in steampunk style&#10;&#10;Description automatically generated">
            <a:extLst>
              <a:ext uri="{FF2B5EF4-FFF2-40B4-BE49-F238E27FC236}">
                <a16:creationId xmlns:a16="http://schemas.microsoft.com/office/drawing/2014/main" id="{1C5257C5-9437-D83C-1814-C01D3DE6EDE3}"/>
              </a:ext>
            </a:extLst>
          </p:cNvPr>
          <p:cNvPicPr>
            <a:picLocks noGrp="1" noChangeAspect="1"/>
          </p:cNvPicPr>
          <p:nvPr>
            <p:ph sz="half" idx="1"/>
          </p:nvPr>
        </p:nvPicPr>
        <p:blipFill>
          <a:blip r:embed="rId7">
            <a:extLst>
              <a:ext uri="{28A0092B-C50C-407E-A947-70E740481C1C}">
                <a14:useLocalDpi xmlns:a14="http://schemas.microsoft.com/office/drawing/2010/main" val="0"/>
              </a:ext>
            </a:extLst>
          </a:blip>
          <a:stretch>
            <a:fillRect/>
          </a:stretch>
        </p:blipFill>
        <p:spPr>
          <a:xfrm>
            <a:off x="1253331" y="1825625"/>
            <a:ext cx="4351338" cy="4351338"/>
          </a:xfrm>
        </p:spPr>
      </p:pic>
      <p:sp>
        <p:nvSpPr>
          <p:cNvPr id="2" name="Slide Number Placeholder 1">
            <a:extLst>
              <a:ext uri="{FF2B5EF4-FFF2-40B4-BE49-F238E27FC236}">
                <a16:creationId xmlns:a16="http://schemas.microsoft.com/office/drawing/2014/main" id="{BC55DCB2-4DA1-A2D9-6A3A-B63AC687F600}"/>
              </a:ext>
            </a:extLst>
          </p:cNvPr>
          <p:cNvSpPr>
            <a:spLocks noGrp="1"/>
          </p:cNvSpPr>
          <p:nvPr>
            <p:ph type="sldNum" sz="quarter" idx="12"/>
          </p:nvPr>
        </p:nvSpPr>
        <p:spPr/>
        <p:txBody>
          <a:bodyPr/>
          <a:lstStyle/>
          <a:p>
            <a:fld id="{3C7D8A5D-1E29-4233-BC56-253743B2E038}" type="slidenum">
              <a:rPr lang="en-GB" smtClean="0"/>
              <a:t>4</a:t>
            </a:fld>
            <a:endParaRPr lang="en-GB"/>
          </a:p>
        </p:txBody>
      </p:sp>
    </p:spTree>
    <p:extLst>
      <p:ext uri="{BB962C8B-B14F-4D97-AF65-F5344CB8AC3E}">
        <p14:creationId xmlns:p14="http://schemas.microsoft.com/office/powerpoint/2010/main" val="13976975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D464BC-435A-1719-B9F1-01EFB950AE55}"/>
              </a:ext>
            </a:extLst>
          </p:cNvPr>
          <p:cNvSpPr>
            <a:spLocks noGrp="1"/>
          </p:cNvSpPr>
          <p:nvPr>
            <p:ph type="title"/>
          </p:nvPr>
        </p:nvSpPr>
        <p:spPr/>
        <p:txBody>
          <a:bodyPr/>
          <a:lstStyle/>
          <a:p>
            <a:r>
              <a:rPr lang="en-GB" dirty="0"/>
              <a:t>…and for ‘Routes’</a:t>
            </a:r>
          </a:p>
        </p:txBody>
      </p:sp>
      <p:pic>
        <p:nvPicPr>
          <p:cNvPr id="5" name="Content Placeholder 4">
            <a:extLst>
              <a:ext uri="{FF2B5EF4-FFF2-40B4-BE49-F238E27FC236}">
                <a16:creationId xmlns:a16="http://schemas.microsoft.com/office/drawing/2014/main" id="{466BE77F-7DCE-7BF9-D6AA-5320D6B11507}"/>
              </a:ext>
            </a:extLst>
          </p:cNvPr>
          <p:cNvPicPr>
            <a:picLocks noGrp="1" noChangeAspect="1"/>
          </p:cNvPicPr>
          <p:nvPr>
            <p:ph idx="1"/>
          </p:nvPr>
        </p:nvPicPr>
        <p:blipFill>
          <a:blip r:embed="rId2"/>
          <a:stretch>
            <a:fillRect/>
          </a:stretch>
        </p:blipFill>
        <p:spPr>
          <a:xfrm>
            <a:off x="2441058" y="1825625"/>
            <a:ext cx="7309884" cy="4351338"/>
          </a:xfrm>
        </p:spPr>
      </p:pic>
      <p:sp>
        <p:nvSpPr>
          <p:cNvPr id="3" name="Slide Number Placeholder 2">
            <a:extLst>
              <a:ext uri="{FF2B5EF4-FFF2-40B4-BE49-F238E27FC236}">
                <a16:creationId xmlns:a16="http://schemas.microsoft.com/office/drawing/2014/main" id="{C7D47279-D9D6-FE48-CE5A-8607DD0A62D1}"/>
              </a:ext>
            </a:extLst>
          </p:cNvPr>
          <p:cNvSpPr>
            <a:spLocks noGrp="1"/>
          </p:cNvSpPr>
          <p:nvPr>
            <p:ph type="sldNum" sz="quarter" idx="12"/>
          </p:nvPr>
        </p:nvSpPr>
        <p:spPr/>
        <p:txBody>
          <a:bodyPr/>
          <a:lstStyle/>
          <a:p>
            <a:fld id="{3C7D8A5D-1E29-4233-BC56-253743B2E038}" type="slidenum">
              <a:rPr lang="en-GB" smtClean="0"/>
              <a:t>40</a:t>
            </a:fld>
            <a:endParaRPr lang="en-GB"/>
          </a:p>
        </p:txBody>
      </p:sp>
    </p:spTree>
    <p:extLst>
      <p:ext uri="{BB962C8B-B14F-4D97-AF65-F5344CB8AC3E}">
        <p14:creationId xmlns:p14="http://schemas.microsoft.com/office/powerpoint/2010/main" val="76233693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ACFE27-BDFF-46FB-CC8F-0B3CC659508E}"/>
              </a:ext>
            </a:extLst>
          </p:cNvPr>
          <p:cNvSpPr>
            <a:spLocks noGrp="1"/>
          </p:cNvSpPr>
          <p:nvPr>
            <p:ph type="title"/>
          </p:nvPr>
        </p:nvSpPr>
        <p:spPr/>
        <p:txBody>
          <a:bodyPr/>
          <a:lstStyle/>
          <a:p>
            <a:r>
              <a:rPr lang="en-GB" dirty="0"/>
              <a:t>…and for the database</a:t>
            </a:r>
          </a:p>
        </p:txBody>
      </p:sp>
      <p:pic>
        <p:nvPicPr>
          <p:cNvPr id="5" name="Content Placeholder 4">
            <a:extLst>
              <a:ext uri="{FF2B5EF4-FFF2-40B4-BE49-F238E27FC236}">
                <a16:creationId xmlns:a16="http://schemas.microsoft.com/office/drawing/2014/main" id="{F4A1A59D-DCE1-2D3C-59D0-15FE11D2F735}"/>
              </a:ext>
            </a:extLst>
          </p:cNvPr>
          <p:cNvPicPr>
            <a:picLocks noGrp="1" noChangeAspect="1"/>
          </p:cNvPicPr>
          <p:nvPr>
            <p:ph idx="1"/>
          </p:nvPr>
        </p:nvPicPr>
        <p:blipFill>
          <a:blip r:embed="rId2"/>
          <a:stretch>
            <a:fillRect/>
          </a:stretch>
        </p:blipFill>
        <p:spPr>
          <a:xfrm>
            <a:off x="2510089" y="1825625"/>
            <a:ext cx="7171821" cy="4351338"/>
          </a:xfrm>
        </p:spPr>
      </p:pic>
      <p:sp>
        <p:nvSpPr>
          <p:cNvPr id="3" name="Slide Number Placeholder 2">
            <a:extLst>
              <a:ext uri="{FF2B5EF4-FFF2-40B4-BE49-F238E27FC236}">
                <a16:creationId xmlns:a16="http://schemas.microsoft.com/office/drawing/2014/main" id="{73816509-E82D-DDD0-FCEC-EBED8908A428}"/>
              </a:ext>
            </a:extLst>
          </p:cNvPr>
          <p:cNvSpPr>
            <a:spLocks noGrp="1"/>
          </p:cNvSpPr>
          <p:nvPr>
            <p:ph type="sldNum" sz="quarter" idx="12"/>
          </p:nvPr>
        </p:nvSpPr>
        <p:spPr/>
        <p:txBody>
          <a:bodyPr/>
          <a:lstStyle/>
          <a:p>
            <a:fld id="{3C7D8A5D-1E29-4233-BC56-253743B2E038}" type="slidenum">
              <a:rPr lang="en-GB" smtClean="0"/>
              <a:t>41</a:t>
            </a:fld>
            <a:endParaRPr lang="en-GB"/>
          </a:p>
        </p:txBody>
      </p:sp>
    </p:spTree>
    <p:extLst>
      <p:ext uri="{BB962C8B-B14F-4D97-AF65-F5344CB8AC3E}">
        <p14:creationId xmlns:p14="http://schemas.microsoft.com/office/powerpoint/2010/main" val="164209097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84DA01B-B7B4-C7C4-560C-C6CC5C3CB473}"/>
              </a:ext>
            </a:extLst>
          </p:cNvPr>
          <p:cNvSpPr>
            <a:spLocks noGrp="1"/>
          </p:cNvSpPr>
          <p:nvPr>
            <p:ph type="title"/>
          </p:nvPr>
        </p:nvSpPr>
        <p:spPr/>
        <p:txBody>
          <a:bodyPr/>
          <a:lstStyle/>
          <a:p>
            <a:r>
              <a:rPr lang="en-GB" dirty="0"/>
              <a:t>After building the infrastructure, create the database schema</a:t>
            </a:r>
          </a:p>
        </p:txBody>
      </p:sp>
      <p:sp>
        <p:nvSpPr>
          <p:cNvPr id="5" name="Text Placeholder 4">
            <a:extLst>
              <a:ext uri="{FF2B5EF4-FFF2-40B4-BE49-F238E27FC236}">
                <a16:creationId xmlns:a16="http://schemas.microsoft.com/office/drawing/2014/main" id="{FA51EF1F-EE39-B5DC-CB0F-6F07E28DDA00}"/>
              </a:ext>
            </a:extLst>
          </p:cNvPr>
          <p:cNvSpPr>
            <a:spLocks noGrp="1"/>
          </p:cNvSpPr>
          <p:nvPr>
            <p:ph type="body" idx="1"/>
          </p:nvPr>
        </p:nvSpPr>
        <p:spPr/>
        <p:txBody>
          <a:bodyPr/>
          <a:lstStyle/>
          <a:p>
            <a:endParaRPr lang="en-GB"/>
          </a:p>
        </p:txBody>
      </p:sp>
      <p:sp>
        <p:nvSpPr>
          <p:cNvPr id="2" name="Slide Number Placeholder 1">
            <a:extLst>
              <a:ext uri="{FF2B5EF4-FFF2-40B4-BE49-F238E27FC236}">
                <a16:creationId xmlns:a16="http://schemas.microsoft.com/office/drawing/2014/main" id="{9CA29D56-87C3-860E-6D37-7D3EF04AFB08}"/>
              </a:ext>
            </a:extLst>
          </p:cNvPr>
          <p:cNvSpPr>
            <a:spLocks noGrp="1"/>
          </p:cNvSpPr>
          <p:nvPr>
            <p:ph type="sldNum" sz="quarter" idx="12"/>
          </p:nvPr>
        </p:nvSpPr>
        <p:spPr/>
        <p:txBody>
          <a:bodyPr/>
          <a:lstStyle/>
          <a:p>
            <a:fld id="{3C7D8A5D-1E29-4233-BC56-253743B2E038}" type="slidenum">
              <a:rPr lang="en-GB" smtClean="0"/>
              <a:t>42</a:t>
            </a:fld>
            <a:endParaRPr lang="en-GB"/>
          </a:p>
        </p:txBody>
      </p:sp>
    </p:spTree>
    <p:extLst>
      <p:ext uri="{BB962C8B-B14F-4D97-AF65-F5344CB8AC3E}">
        <p14:creationId xmlns:p14="http://schemas.microsoft.com/office/powerpoint/2010/main" val="284503664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46BB4AB-B616-AF30-1034-1542C345F77E}"/>
              </a:ext>
            </a:extLst>
          </p:cNvPr>
          <p:cNvSpPr>
            <a:spLocks noGrp="1"/>
          </p:cNvSpPr>
          <p:nvPr>
            <p:ph type="title"/>
          </p:nvPr>
        </p:nvSpPr>
        <p:spPr/>
        <p:txBody>
          <a:bodyPr/>
          <a:lstStyle/>
          <a:p>
            <a:r>
              <a:rPr lang="en-GB" dirty="0"/>
              <a:t>Define database schema</a:t>
            </a:r>
          </a:p>
        </p:txBody>
      </p:sp>
      <p:pic>
        <p:nvPicPr>
          <p:cNvPr id="7" name="Content Placeholder 6">
            <a:extLst>
              <a:ext uri="{FF2B5EF4-FFF2-40B4-BE49-F238E27FC236}">
                <a16:creationId xmlns:a16="http://schemas.microsoft.com/office/drawing/2014/main" id="{60E4AD6F-855A-6200-7BA1-DBF3CCCA7DD6}"/>
              </a:ext>
            </a:extLst>
          </p:cNvPr>
          <p:cNvPicPr>
            <a:picLocks noGrp="1" noChangeAspect="1"/>
          </p:cNvPicPr>
          <p:nvPr>
            <p:ph idx="1"/>
          </p:nvPr>
        </p:nvPicPr>
        <p:blipFill>
          <a:blip r:embed="rId2"/>
          <a:stretch>
            <a:fillRect/>
          </a:stretch>
        </p:blipFill>
        <p:spPr>
          <a:xfrm>
            <a:off x="2409310" y="2096028"/>
            <a:ext cx="7373379" cy="3810532"/>
          </a:xfrm>
        </p:spPr>
      </p:pic>
      <p:sp>
        <p:nvSpPr>
          <p:cNvPr id="2" name="Slide Number Placeholder 1">
            <a:extLst>
              <a:ext uri="{FF2B5EF4-FFF2-40B4-BE49-F238E27FC236}">
                <a16:creationId xmlns:a16="http://schemas.microsoft.com/office/drawing/2014/main" id="{484A5E7B-A1B1-BE6D-EA7E-A76284BC176F}"/>
              </a:ext>
            </a:extLst>
          </p:cNvPr>
          <p:cNvSpPr>
            <a:spLocks noGrp="1"/>
          </p:cNvSpPr>
          <p:nvPr>
            <p:ph type="sldNum" sz="quarter" idx="12"/>
          </p:nvPr>
        </p:nvSpPr>
        <p:spPr/>
        <p:txBody>
          <a:bodyPr/>
          <a:lstStyle/>
          <a:p>
            <a:fld id="{3C7D8A5D-1E29-4233-BC56-253743B2E038}" type="slidenum">
              <a:rPr lang="en-GB" smtClean="0"/>
              <a:t>43</a:t>
            </a:fld>
            <a:endParaRPr lang="en-GB"/>
          </a:p>
        </p:txBody>
      </p:sp>
    </p:spTree>
    <p:extLst>
      <p:ext uri="{BB962C8B-B14F-4D97-AF65-F5344CB8AC3E}">
        <p14:creationId xmlns:p14="http://schemas.microsoft.com/office/powerpoint/2010/main" val="404000596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56E4C5-DBB5-23D3-A33C-CB92C0646AB3}"/>
              </a:ext>
            </a:extLst>
          </p:cNvPr>
          <p:cNvSpPr>
            <a:spLocks noGrp="1"/>
          </p:cNvSpPr>
          <p:nvPr>
            <p:ph type="title"/>
          </p:nvPr>
        </p:nvSpPr>
        <p:spPr/>
        <p:txBody>
          <a:bodyPr/>
          <a:lstStyle/>
          <a:p>
            <a:r>
              <a:rPr lang="en-GB" dirty="0"/>
              <a:t>Wrap all that up in a DevOps Pipeline</a:t>
            </a:r>
          </a:p>
        </p:txBody>
      </p:sp>
      <p:pic>
        <p:nvPicPr>
          <p:cNvPr id="5" name="Content Placeholder 4">
            <a:extLst>
              <a:ext uri="{FF2B5EF4-FFF2-40B4-BE49-F238E27FC236}">
                <a16:creationId xmlns:a16="http://schemas.microsoft.com/office/drawing/2014/main" id="{E7E848A1-4DE1-065B-0E60-D3379AD180C2}"/>
              </a:ext>
            </a:extLst>
          </p:cNvPr>
          <p:cNvPicPr>
            <a:picLocks noGrp="1" noChangeAspect="1"/>
          </p:cNvPicPr>
          <p:nvPr>
            <p:ph idx="1"/>
          </p:nvPr>
        </p:nvPicPr>
        <p:blipFill>
          <a:blip r:embed="rId3"/>
          <a:stretch>
            <a:fillRect/>
          </a:stretch>
        </p:blipFill>
        <p:spPr>
          <a:xfrm>
            <a:off x="3825380" y="1302748"/>
            <a:ext cx="4639112" cy="5513407"/>
          </a:xfrm>
        </p:spPr>
      </p:pic>
      <p:sp>
        <p:nvSpPr>
          <p:cNvPr id="3" name="Slide Number Placeholder 2">
            <a:extLst>
              <a:ext uri="{FF2B5EF4-FFF2-40B4-BE49-F238E27FC236}">
                <a16:creationId xmlns:a16="http://schemas.microsoft.com/office/drawing/2014/main" id="{28CB4D16-0287-EC2C-0BA1-9CD5FDC12EEF}"/>
              </a:ext>
            </a:extLst>
          </p:cNvPr>
          <p:cNvSpPr>
            <a:spLocks noGrp="1"/>
          </p:cNvSpPr>
          <p:nvPr>
            <p:ph type="sldNum" sz="quarter" idx="12"/>
          </p:nvPr>
        </p:nvSpPr>
        <p:spPr/>
        <p:txBody>
          <a:bodyPr/>
          <a:lstStyle/>
          <a:p>
            <a:fld id="{3C7D8A5D-1E29-4233-BC56-253743B2E038}" type="slidenum">
              <a:rPr lang="en-GB" smtClean="0"/>
              <a:t>44</a:t>
            </a:fld>
            <a:endParaRPr lang="en-GB"/>
          </a:p>
        </p:txBody>
      </p:sp>
    </p:spTree>
    <p:extLst>
      <p:ext uri="{BB962C8B-B14F-4D97-AF65-F5344CB8AC3E}">
        <p14:creationId xmlns:p14="http://schemas.microsoft.com/office/powerpoint/2010/main" val="367899307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6B53355-E4D4-74BD-4F75-A960750952AC}"/>
              </a:ext>
            </a:extLst>
          </p:cNvPr>
          <p:cNvSpPr>
            <a:spLocks noGrp="1"/>
          </p:cNvSpPr>
          <p:nvPr>
            <p:ph type="title"/>
          </p:nvPr>
        </p:nvSpPr>
        <p:spPr/>
        <p:txBody>
          <a:bodyPr/>
          <a:lstStyle/>
          <a:p>
            <a:r>
              <a:rPr lang="en-GB" dirty="0"/>
              <a:t>Step 2 – Ingest the data</a:t>
            </a:r>
          </a:p>
        </p:txBody>
      </p:sp>
      <p:sp>
        <p:nvSpPr>
          <p:cNvPr id="5" name="Text Placeholder 4">
            <a:extLst>
              <a:ext uri="{FF2B5EF4-FFF2-40B4-BE49-F238E27FC236}">
                <a16:creationId xmlns:a16="http://schemas.microsoft.com/office/drawing/2014/main" id="{37A6CD04-6CA2-183A-A0C3-5BE3BD6E19BA}"/>
              </a:ext>
            </a:extLst>
          </p:cNvPr>
          <p:cNvSpPr>
            <a:spLocks noGrp="1"/>
          </p:cNvSpPr>
          <p:nvPr>
            <p:ph type="body" idx="1"/>
          </p:nvPr>
        </p:nvSpPr>
        <p:spPr/>
        <p:txBody>
          <a:bodyPr/>
          <a:lstStyle/>
          <a:p>
            <a:endParaRPr lang="en-GB"/>
          </a:p>
        </p:txBody>
      </p:sp>
      <p:sp>
        <p:nvSpPr>
          <p:cNvPr id="2" name="Slide Number Placeholder 1">
            <a:extLst>
              <a:ext uri="{FF2B5EF4-FFF2-40B4-BE49-F238E27FC236}">
                <a16:creationId xmlns:a16="http://schemas.microsoft.com/office/drawing/2014/main" id="{947DBC52-6BC6-0596-ED23-D585984346E7}"/>
              </a:ext>
            </a:extLst>
          </p:cNvPr>
          <p:cNvSpPr>
            <a:spLocks noGrp="1"/>
          </p:cNvSpPr>
          <p:nvPr>
            <p:ph type="sldNum" sz="quarter" idx="12"/>
          </p:nvPr>
        </p:nvSpPr>
        <p:spPr/>
        <p:txBody>
          <a:bodyPr/>
          <a:lstStyle/>
          <a:p>
            <a:fld id="{3C7D8A5D-1E29-4233-BC56-253743B2E038}" type="slidenum">
              <a:rPr lang="en-GB" smtClean="0"/>
              <a:t>45</a:t>
            </a:fld>
            <a:endParaRPr lang="en-GB"/>
          </a:p>
        </p:txBody>
      </p:sp>
    </p:spTree>
    <p:extLst>
      <p:ext uri="{BB962C8B-B14F-4D97-AF65-F5344CB8AC3E}">
        <p14:creationId xmlns:p14="http://schemas.microsoft.com/office/powerpoint/2010/main" val="1517256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97B5B8C-8BAC-8C69-CF10-021BF0790DC5}"/>
              </a:ext>
            </a:extLst>
          </p:cNvPr>
          <p:cNvSpPr>
            <a:spLocks noGrp="1"/>
          </p:cNvSpPr>
          <p:nvPr>
            <p:ph type="title"/>
          </p:nvPr>
        </p:nvSpPr>
        <p:spPr/>
        <p:txBody>
          <a:bodyPr/>
          <a:lstStyle/>
          <a:p>
            <a:r>
              <a:rPr lang="en-GB" dirty="0"/>
              <a:t>Data Factory job to import ‘Accounts’</a:t>
            </a:r>
          </a:p>
        </p:txBody>
      </p:sp>
      <p:pic>
        <p:nvPicPr>
          <p:cNvPr id="7" name="Content Placeholder 6">
            <a:extLst>
              <a:ext uri="{FF2B5EF4-FFF2-40B4-BE49-F238E27FC236}">
                <a16:creationId xmlns:a16="http://schemas.microsoft.com/office/drawing/2014/main" id="{35748F98-B0CE-8212-9D13-CA2A6168B561}"/>
              </a:ext>
            </a:extLst>
          </p:cNvPr>
          <p:cNvPicPr>
            <a:picLocks noGrp="1" noChangeAspect="1"/>
          </p:cNvPicPr>
          <p:nvPr>
            <p:ph idx="1"/>
          </p:nvPr>
        </p:nvPicPr>
        <p:blipFill>
          <a:blip r:embed="rId2"/>
          <a:stretch>
            <a:fillRect/>
          </a:stretch>
        </p:blipFill>
        <p:spPr>
          <a:xfrm>
            <a:off x="2599649" y="1825625"/>
            <a:ext cx="6992702" cy="4351338"/>
          </a:xfrm>
        </p:spPr>
      </p:pic>
      <p:sp>
        <p:nvSpPr>
          <p:cNvPr id="2" name="Slide Number Placeholder 1">
            <a:extLst>
              <a:ext uri="{FF2B5EF4-FFF2-40B4-BE49-F238E27FC236}">
                <a16:creationId xmlns:a16="http://schemas.microsoft.com/office/drawing/2014/main" id="{2F2C15AC-6FF9-AA07-C17F-444061600169}"/>
              </a:ext>
            </a:extLst>
          </p:cNvPr>
          <p:cNvSpPr>
            <a:spLocks noGrp="1"/>
          </p:cNvSpPr>
          <p:nvPr>
            <p:ph type="sldNum" sz="quarter" idx="12"/>
          </p:nvPr>
        </p:nvSpPr>
        <p:spPr/>
        <p:txBody>
          <a:bodyPr/>
          <a:lstStyle/>
          <a:p>
            <a:fld id="{3C7D8A5D-1E29-4233-BC56-253743B2E038}" type="slidenum">
              <a:rPr lang="en-GB" smtClean="0"/>
              <a:t>46</a:t>
            </a:fld>
            <a:endParaRPr lang="en-GB"/>
          </a:p>
        </p:txBody>
      </p:sp>
    </p:spTree>
    <p:extLst>
      <p:ext uri="{BB962C8B-B14F-4D97-AF65-F5344CB8AC3E}">
        <p14:creationId xmlns:p14="http://schemas.microsoft.com/office/powerpoint/2010/main" val="369223799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442937-1D34-2209-AB88-1742F8B90E03}"/>
              </a:ext>
            </a:extLst>
          </p:cNvPr>
          <p:cNvSpPr>
            <a:spLocks noGrp="1"/>
          </p:cNvSpPr>
          <p:nvPr>
            <p:ph type="title"/>
          </p:nvPr>
        </p:nvSpPr>
        <p:spPr/>
        <p:txBody>
          <a:bodyPr/>
          <a:lstStyle/>
          <a:p>
            <a:r>
              <a:rPr lang="en-GB" dirty="0"/>
              <a:t>Trigger the ingestion daily</a:t>
            </a:r>
          </a:p>
        </p:txBody>
      </p:sp>
      <p:pic>
        <p:nvPicPr>
          <p:cNvPr id="5" name="Content Placeholder 4">
            <a:extLst>
              <a:ext uri="{FF2B5EF4-FFF2-40B4-BE49-F238E27FC236}">
                <a16:creationId xmlns:a16="http://schemas.microsoft.com/office/drawing/2014/main" id="{A953DFD6-1484-662B-AAE6-A84604922735}"/>
              </a:ext>
            </a:extLst>
          </p:cNvPr>
          <p:cNvPicPr>
            <a:picLocks noGrp="1" noChangeAspect="1"/>
          </p:cNvPicPr>
          <p:nvPr>
            <p:ph idx="1"/>
          </p:nvPr>
        </p:nvPicPr>
        <p:blipFill>
          <a:blip r:embed="rId2"/>
          <a:stretch>
            <a:fillRect/>
          </a:stretch>
        </p:blipFill>
        <p:spPr>
          <a:xfrm>
            <a:off x="3465511" y="1825625"/>
            <a:ext cx="5260978" cy="4351338"/>
          </a:xfrm>
        </p:spPr>
      </p:pic>
      <p:sp>
        <p:nvSpPr>
          <p:cNvPr id="3" name="Slide Number Placeholder 2">
            <a:extLst>
              <a:ext uri="{FF2B5EF4-FFF2-40B4-BE49-F238E27FC236}">
                <a16:creationId xmlns:a16="http://schemas.microsoft.com/office/drawing/2014/main" id="{878DF6FA-DC61-4368-DB55-ED96D32D816D}"/>
              </a:ext>
            </a:extLst>
          </p:cNvPr>
          <p:cNvSpPr>
            <a:spLocks noGrp="1"/>
          </p:cNvSpPr>
          <p:nvPr>
            <p:ph type="sldNum" sz="quarter" idx="12"/>
          </p:nvPr>
        </p:nvSpPr>
        <p:spPr/>
        <p:txBody>
          <a:bodyPr/>
          <a:lstStyle/>
          <a:p>
            <a:fld id="{3C7D8A5D-1E29-4233-BC56-253743B2E038}" type="slidenum">
              <a:rPr lang="en-GB" smtClean="0"/>
              <a:t>47</a:t>
            </a:fld>
            <a:endParaRPr lang="en-GB"/>
          </a:p>
        </p:txBody>
      </p:sp>
    </p:spTree>
    <p:extLst>
      <p:ext uri="{BB962C8B-B14F-4D97-AF65-F5344CB8AC3E}">
        <p14:creationId xmlns:p14="http://schemas.microsoft.com/office/powerpoint/2010/main" val="209792592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67B8D2D-6840-8279-8101-66BFFECDC503}"/>
              </a:ext>
            </a:extLst>
          </p:cNvPr>
          <p:cNvSpPr>
            <a:spLocks noGrp="1"/>
          </p:cNvSpPr>
          <p:nvPr>
            <p:ph type="title"/>
          </p:nvPr>
        </p:nvSpPr>
        <p:spPr/>
        <p:txBody>
          <a:bodyPr/>
          <a:lstStyle/>
          <a:p>
            <a:r>
              <a:rPr lang="en-GB" dirty="0"/>
              <a:t>Step 3 – Set up Azure AI Search</a:t>
            </a:r>
          </a:p>
        </p:txBody>
      </p:sp>
      <p:sp>
        <p:nvSpPr>
          <p:cNvPr id="5" name="Text Placeholder 4">
            <a:extLst>
              <a:ext uri="{FF2B5EF4-FFF2-40B4-BE49-F238E27FC236}">
                <a16:creationId xmlns:a16="http://schemas.microsoft.com/office/drawing/2014/main" id="{B23A6DBF-E719-D918-C383-AA13765E73EA}"/>
              </a:ext>
            </a:extLst>
          </p:cNvPr>
          <p:cNvSpPr>
            <a:spLocks noGrp="1"/>
          </p:cNvSpPr>
          <p:nvPr>
            <p:ph type="body" idx="1"/>
          </p:nvPr>
        </p:nvSpPr>
        <p:spPr/>
        <p:txBody>
          <a:bodyPr/>
          <a:lstStyle/>
          <a:p>
            <a:endParaRPr lang="en-GB"/>
          </a:p>
        </p:txBody>
      </p:sp>
      <p:sp>
        <p:nvSpPr>
          <p:cNvPr id="2" name="Slide Number Placeholder 1">
            <a:extLst>
              <a:ext uri="{FF2B5EF4-FFF2-40B4-BE49-F238E27FC236}">
                <a16:creationId xmlns:a16="http://schemas.microsoft.com/office/drawing/2014/main" id="{5C331981-AB33-ECD8-5096-E14A0C761672}"/>
              </a:ext>
            </a:extLst>
          </p:cNvPr>
          <p:cNvSpPr>
            <a:spLocks noGrp="1"/>
          </p:cNvSpPr>
          <p:nvPr>
            <p:ph type="sldNum" sz="quarter" idx="12"/>
          </p:nvPr>
        </p:nvSpPr>
        <p:spPr/>
        <p:txBody>
          <a:bodyPr/>
          <a:lstStyle/>
          <a:p>
            <a:fld id="{3C7D8A5D-1E29-4233-BC56-253743B2E038}" type="slidenum">
              <a:rPr lang="en-GB" smtClean="0"/>
              <a:t>48</a:t>
            </a:fld>
            <a:endParaRPr lang="en-GB"/>
          </a:p>
        </p:txBody>
      </p:sp>
    </p:spTree>
    <p:extLst>
      <p:ext uri="{BB962C8B-B14F-4D97-AF65-F5344CB8AC3E}">
        <p14:creationId xmlns:p14="http://schemas.microsoft.com/office/powerpoint/2010/main" val="262276034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484B6CF-2235-F81B-BB07-D4C4E2E7D299}"/>
              </a:ext>
            </a:extLst>
          </p:cNvPr>
          <p:cNvSpPr>
            <a:spLocks noGrp="1"/>
          </p:cNvSpPr>
          <p:nvPr>
            <p:ph type="title"/>
          </p:nvPr>
        </p:nvSpPr>
        <p:spPr/>
        <p:txBody>
          <a:bodyPr/>
          <a:lstStyle/>
          <a:p>
            <a:r>
              <a:rPr lang="en-GB" dirty="0"/>
              <a:t>Create the service</a:t>
            </a:r>
          </a:p>
        </p:txBody>
      </p:sp>
      <p:pic>
        <p:nvPicPr>
          <p:cNvPr id="7" name="Content Placeholder 6">
            <a:extLst>
              <a:ext uri="{FF2B5EF4-FFF2-40B4-BE49-F238E27FC236}">
                <a16:creationId xmlns:a16="http://schemas.microsoft.com/office/drawing/2014/main" id="{F92C83D7-35D7-D3C3-DB09-70DBE517C069}"/>
              </a:ext>
            </a:extLst>
          </p:cNvPr>
          <p:cNvPicPr>
            <a:picLocks noGrp="1" noChangeAspect="1"/>
          </p:cNvPicPr>
          <p:nvPr>
            <p:ph idx="1"/>
          </p:nvPr>
        </p:nvPicPr>
        <p:blipFill>
          <a:blip r:embed="rId2"/>
          <a:stretch>
            <a:fillRect/>
          </a:stretch>
        </p:blipFill>
        <p:spPr>
          <a:xfrm>
            <a:off x="2356915" y="2310370"/>
            <a:ext cx="7478169" cy="3381847"/>
          </a:xfrm>
        </p:spPr>
      </p:pic>
      <p:sp>
        <p:nvSpPr>
          <p:cNvPr id="2" name="Slide Number Placeholder 1">
            <a:extLst>
              <a:ext uri="{FF2B5EF4-FFF2-40B4-BE49-F238E27FC236}">
                <a16:creationId xmlns:a16="http://schemas.microsoft.com/office/drawing/2014/main" id="{ED1FAE33-6599-62B2-A1B5-3DCE4960015F}"/>
              </a:ext>
            </a:extLst>
          </p:cNvPr>
          <p:cNvSpPr>
            <a:spLocks noGrp="1"/>
          </p:cNvSpPr>
          <p:nvPr>
            <p:ph type="sldNum" sz="quarter" idx="12"/>
          </p:nvPr>
        </p:nvSpPr>
        <p:spPr/>
        <p:txBody>
          <a:bodyPr/>
          <a:lstStyle/>
          <a:p>
            <a:fld id="{3C7D8A5D-1E29-4233-BC56-253743B2E038}" type="slidenum">
              <a:rPr lang="en-GB" smtClean="0"/>
              <a:t>49</a:t>
            </a:fld>
            <a:endParaRPr lang="en-GB"/>
          </a:p>
        </p:txBody>
      </p:sp>
    </p:spTree>
    <p:extLst>
      <p:ext uri="{BB962C8B-B14F-4D97-AF65-F5344CB8AC3E}">
        <p14:creationId xmlns:p14="http://schemas.microsoft.com/office/powerpoint/2010/main" val="10848574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28CBE2-A163-8051-E4BB-F7E34786C3C2}"/>
              </a:ext>
            </a:extLst>
          </p:cNvPr>
          <p:cNvSpPr>
            <a:spLocks noGrp="1"/>
          </p:cNvSpPr>
          <p:nvPr>
            <p:ph type="title"/>
          </p:nvPr>
        </p:nvSpPr>
        <p:spPr/>
        <p:txBody>
          <a:bodyPr/>
          <a:lstStyle/>
          <a:p>
            <a:r>
              <a:rPr lang="en-GB" dirty="0"/>
              <a:t>Data Science, what does that even mean, what do you actually do?</a:t>
            </a:r>
          </a:p>
        </p:txBody>
      </p:sp>
      <p:sp>
        <p:nvSpPr>
          <p:cNvPr id="6" name="Text Placeholder 5">
            <a:extLst>
              <a:ext uri="{FF2B5EF4-FFF2-40B4-BE49-F238E27FC236}">
                <a16:creationId xmlns:a16="http://schemas.microsoft.com/office/drawing/2014/main" id="{FCD4ECDD-77D4-4FF1-6C9D-1DC0DFE70390}"/>
              </a:ext>
            </a:extLst>
          </p:cNvPr>
          <p:cNvSpPr>
            <a:spLocks noGrp="1"/>
          </p:cNvSpPr>
          <p:nvPr>
            <p:ph type="body" idx="1"/>
          </p:nvPr>
        </p:nvSpPr>
        <p:spPr/>
        <p:txBody>
          <a:bodyPr/>
          <a:lstStyle/>
          <a:p>
            <a:endParaRPr lang="en-GB"/>
          </a:p>
        </p:txBody>
      </p:sp>
      <p:sp>
        <p:nvSpPr>
          <p:cNvPr id="2" name="Slide Number Placeholder 1">
            <a:extLst>
              <a:ext uri="{FF2B5EF4-FFF2-40B4-BE49-F238E27FC236}">
                <a16:creationId xmlns:a16="http://schemas.microsoft.com/office/drawing/2014/main" id="{173AC2AC-191B-6CF5-E3BE-52AAFFA2989B}"/>
              </a:ext>
            </a:extLst>
          </p:cNvPr>
          <p:cNvSpPr>
            <a:spLocks noGrp="1"/>
          </p:cNvSpPr>
          <p:nvPr>
            <p:ph type="sldNum" sz="quarter" idx="12"/>
          </p:nvPr>
        </p:nvSpPr>
        <p:spPr/>
        <p:txBody>
          <a:bodyPr/>
          <a:lstStyle/>
          <a:p>
            <a:fld id="{3C7D8A5D-1E29-4233-BC56-253743B2E038}" type="slidenum">
              <a:rPr lang="en-GB" smtClean="0"/>
              <a:t>5</a:t>
            </a:fld>
            <a:endParaRPr lang="en-GB"/>
          </a:p>
        </p:txBody>
      </p:sp>
    </p:spTree>
    <p:extLst>
      <p:ext uri="{BB962C8B-B14F-4D97-AF65-F5344CB8AC3E}">
        <p14:creationId xmlns:p14="http://schemas.microsoft.com/office/powerpoint/2010/main" val="315565457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FF7105-E28A-1E2B-6CAD-2FA88C10F032}"/>
              </a:ext>
            </a:extLst>
          </p:cNvPr>
          <p:cNvSpPr>
            <a:spLocks noGrp="1"/>
          </p:cNvSpPr>
          <p:nvPr>
            <p:ph type="title"/>
          </p:nvPr>
        </p:nvSpPr>
        <p:spPr/>
        <p:txBody>
          <a:bodyPr/>
          <a:lstStyle/>
          <a:p>
            <a:r>
              <a:rPr lang="en-GB" dirty="0"/>
              <a:t>Define the data source(s) to index</a:t>
            </a:r>
          </a:p>
        </p:txBody>
      </p:sp>
      <p:pic>
        <p:nvPicPr>
          <p:cNvPr id="9" name="Content Placeholder 8">
            <a:extLst>
              <a:ext uri="{FF2B5EF4-FFF2-40B4-BE49-F238E27FC236}">
                <a16:creationId xmlns:a16="http://schemas.microsoft.com/office/drawing/2014/main" id="{CBEB33F9-27FF-7867-0CC2-F358F4F7CC39}"/>
              </a:ext>
            </a:extLst>
          </p:cNvPr>
          <p:cNvPicPr>
            <a:picLocks noGrp="1" noChangeAspect="1"/>
          </p:cNvPicPr>
          <p:nvPr>
            <p:ph idx="1"/>
          </p:nvPr>
        </p:nvPicPr>
        <p:blipFill>
          <a:blip r:embed="rId2"/>
          <a:stretch>
            <a:fillRect/>
          </a:stretch>
        </p:blipFill>
        <p:spPr>
          <a:xfrm>
            <a:off x="2880864" y="2634265"/>
            <a:ext cx="6430272" cy="2734057"/>
          </a:xfrm>
        </p:spPr>
      </p:pic>
      <p:sp>
        <p:nvSpPr>
          <p:cNvPr id="3" name="Slide Number Placeholder 2">
            <a:extLst>
              <a:ext uri="{FF2B5EF4-FFF2-40B4-BE49-F238E27FC236}">
                <a16:creationId xmlns:a16="http://schemas.microsoft.com/office/drawing/2014/main" id="{2594C393-54B1-B7CA-E938-155C1DF25B18}"/>
              </a:ext>
            </a:extLst>
          </p:cNvPr>
          <p:cNvSpPr>
            <a:spLocks noGrp="1"/>
          </p:cNvSpPr>
          <p:nvPr>
            <p:ph type="sldNum" sz="quarter" idx="12"/>
          </p:nvPr>
        </p:nvSpPr>
        <p:spPr/>
        <p:txBody>
          <a:bodyPr/>
          <a:lstStyle/>
          <a:p>
            <a:fld id="{3C7D8A5D-1E29-4233-BC56-253743B2E038}" type="slidenum">
              <a:rPr lang="en-GB" smtClean="0"/>
              <a:t>50</a:t>
            </a:fld>
            <a:endParaRPr lang="en-GB"/>
          </a:p>
        </p:txBody>
      </p:sp>
    </p:spTree>
    <p:extLst>
      <p:ext uri="{BB962C8B-B14F-4D97-AF65-F5344CB8AC3E}">
        <p14:creationId xmlns:p14="http://schemas.microsoft.com/office/powerpoint/2010/main" val="225695381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A70271-E950-5816-7B1C-AE45F91896E7}"/>
              </a:ext>
            </a:extLst>
          </p:cNvPr>
          <p:cNvSpPr>
            <a:spLocks noGrp="1"/>
          </p:cNvSpPr>
          <p:nvPr>
            <p:ph type="title"/>
          </p:nvPr>
        </p:nvSpPr>
        <p:spPr/>
        <p:txBody>
          <a:bodyPr/>
          <a:lstStyle/>
          <a:p>
            <a:r>
              <a:rPr lang="en-GB" dirty="0"/>
              <a:t>Create the index</a:t>
            </a:r>
          </a:p>
        </p:txBody>
      </p:sp>
      <p:pic>
        <p:nvPicPr>
          <p:cNvPr id="5" name="Content Placeholder 4">
            <a:extLst>
              <a:ext uri="{FF2B5EF4-FFF2-40B4-BE49-F238E27FC236}">
                <a16:creationId xmlns:a16="http://schemas.microsoft.com/office/drawing/2014/main" id="{3FDCDEB8-A938-6E3F-817C-15FD6A1F29A2}"/>
              </a:ext>
            </a:extLst>
          </p:cNvPr>
          <p:cNvPicPr>
            <a:picLocks noGrp="1" noChangeAspect="1"/>
          </p:cNvPicPr>
          <p:nvPr>
            <p:ph idx="1"/>
          </p:nvPr>
        </p:nvPicPr>
        <p:blipFill>
          <a:blip r:embed="rId2"/>
          <a:stretch>
            <a:fillRect/>
          </a:stretch>
        </p:blipFill>
        <p:spPr>
          <a:xfrm>
            <a:off x="2375968" y="3010555"/>
            <a:ext cx="7440063" cy="1981477"/>
          </a:xfrm>
        </p:spPr>
      </p:pic>
      <p:sp>
        <p:nvSpPr>
          <p:cNvPr id="3" name="Slide Number Placeholder 2">
            <a:extLst>
              <a:ext uri="{FF2B5EF4-FFF2-40B4-BE49-F238E27FC236}">
                <a16:creationId xmlns:a16="http://schemas.microsoft.com/office/drawing/2014/main" id="{68003A39-1D93-E1B6-0F19-6650A61BC1FD}"/>
              </a:ext>
            </a:extLst>
          </p:cNvPr>
          <p:cNvSpPr>
            <a:spLocks noGrp="1"/>
          </p:cNvSpPr>
          <p:nvPr>
            <p:ph type="sldNum" sz="quarter" idx="12"/>
          </p:nvPr>
        </p:nvSpPr>
        <p:spPr/>
        <p:txBody>
          <a:bodyPr/>
          <a:lstStyle/>
          <a:p>
            <a:fld id="{3C7D8A5D-1E29-4233-BC56-253743B2E038}" type="slidenum">
              <a:rPr lang="en-GB" smtClean="0"/>
              <a:t>51</a:t>
            </a:fld>
            <a:endParaRPr lang="en-GB"/>
          </a:p>
        </p:txBody>
      </p:sp>
    </p:spTree>
    <p:extLst>
      <p:ext uri="{BB962C8B-B14F-4D97-AF65-F5344CB8AC3E}">
        <p14:creationId xmlns:p14="http://schemas.microsoft.com/office/powerpoint/2010/main" val="239692028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819D39-9A81-CF91-25DF-018876EA2697}"/>
              </a:ext>
            </a:extLst>
          </p:cNvPr>
          <p:cNvSpPr>
            <a:spLocks noGrp="1"/>
          </p:cNvSpPr>
          <p:nvPr>
            <p:ph type="title"/>
          </p:nvPr>
        </p:nvSpPr>
        <p:spPr/>
        <p:txBody>
          <a:bodyPr/>
          <a:lstStyle/>
          <a:p>
            <a:r>
              <a:rPr lang="en-GB" dirty="0"/>
              <a:t>More complex index can be declared in </a:t>
            </a:r>
            <a:r>
              <a:rPr lang="en-GB" dirty="0" err="1"/>
              <a:t>json</a:t>
            </a:r>
            <a:endParaRPr lang="en-GB" dirty="0"/>
          </a:p>
        </p:txBody>
      </p:sp>
      <p:pic>
        <p:nvPicPr>
          <p:cNvPr id="5" name="Content Placeholder 4">
            <a:extLst>
              <a:ext uri="{FF2B5EF4-FFF2-40B4-BE49-F238E27FC236}">
                <a16:creationId xmlns:a16="http://schemas.microsoft.com/office/drawing/2014/main" id="{241B0BA5-2CCA-4C64-BE1F-7C95B977ADC3}"/>
              </a:ext>
            </a:extLst>
          </p:cNvPr>
          <p:cNvPicPr>
            <a:picLocks noGrp="1" noChangeAspect="1"/>
          </p:cNvPicPr>
          <p:nvPr>
            <p:ph idx="1"/>
          </p:nvPr>
        </p:nvPicPr>
        <p:blipFill>
          <a:blip r:embed="rId2"/>
          <a:stretch>
            <a:fillRect/>
          </a:stretch>
        </p:blipFill>
        <p:spPr>
          <a:xfrm>
            <a:off x="2942502" y="1825625"/>
            <a:ext cx="6306995" cy="4351338"/>
          </a:xfrm>
        </p:spPr>
      </p:pic>
      <p:sp>
        <p:nvSpPr>
          <p:cNvPr id="3" name="Slide Number Placeholder 2">
            <a:extLst>
              <a:ext uri="{FF2B5EF4-FFF2-40B4-BE49-F238E27FC236}">
                <a16:creationId xmlns:a16="http://schemas.microsoft.com/office/drawing/2014/main" id="{47B8AB83-3AE9-488A-8450-DE9DF80EF466}"/>
              </a:ext>
            </a:extLst>
          </p:cNvPr>
          <p:cNvSpPr>
            <a:spLocks noGrp="1"/>
          </p:cNvSpPr>
          <p:nvPr>
            <p:ph type="sldNum" sz="quarter" idx="12"/>
          </p:nvPr>
        </p:nvSpPr>
        <p:spPr/>
        <p:txBody>
          <a:bodyPr/>
          <a:lstStyle/>
          <a:p>
            <a:fld id="{3C7D8A5D-1E29-4233-BC56-253743B2E038}" type="slidenum">
              <a:rPr lang="en-GB" smtClean="0"/>
              <a:t>52</a:t>
            </a:fld>
            <a:endParaRPr lang="en-GB"/>
          </a:p>
        </p:txBody>
      </p:sp>
    </p:spTree>
    <p:extLst>
      <p:ext uri="{BB962C8B-B14F-4D97-AF65-F5344CB8AC3E}">
        <p14:creationId xmlns:p14="http://schemas.microsoft.com/office/powerpoint/2010/main" val="134008334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B738A9-F28F-2737-2A2A-E0D54052E307}"/>
              </a:ext>
            </a:extLst>
          </p:cNvPr>
          <p:cNvSpPr>
            <a:spLocks noGrp="1"/>
          </p:cNvSpPr>
          <p:nvPr>
            <p:ph type="title"/>
          </p:nvPr>
        </p:nvSpPr>
        <p:spPr/>
        <p:txBody>
          <a:bodyPr/>
          <a:lstStyle/>
          <a:p>
            <a:r>
              <a:rPr lang="en-GB" dirty="0"/>
              <a:t>And create like so</a:t>
            </a:r>
          </a:p>
        </p:txBody>
      </p:sp>
      <p:pic>
        <p:nvPicPr>
          <p:cNvPr id="5" name="Content Placeholder 4">
            <a:extLst>
              <a:ext uri="{FF2B5EF4-FFF2-40B4-BE49-F238E27FC236}">
                <a16:creationId xmlns:a16="http://schemas.microsoft.com/office/drawing/2014/main" id="{633E5AF5-DD7F-C19C-0313-4BFB509AFD92}"/>
              </a:ext>
            </a:extLst>
          </p:cNvPr>
          <p:cNvPicPr>
            <a:picLocks noGrp="1" noChangeAspect="1"/>
          </p:cNvPicPr>
          <p:nvPr>
            <p:ph idx="1"/>
          </p:nvPr>
        </p:nvPicPr>
        <p:blipFill>
          <a:blip r:embed="rId2"/>
          <a:stretch>
            <a:fillRect/>
          </a:stretch>
        </p:blipFill>
        <p:spPr>
          <a:xfrm>
            <a:off x="2885627" y="3224898"/>
            <a:ext cx="6420746" cy="1552792"/>
          </a:xfrm>
        </p:spPr>
      </p:pic>
      <p:sp>
        <p:nvSpPr>
          <p:cNvPr id="3" name="Slide Number Placeholder 2">
            <a:extLst>
              <a:ext uri="{FF2B5EF4-FFF2-40B4-BE49-F238E27FC236}">
                <a16:creationId xmlns:a16="http://schemas.microsoft.com/office/drawing/2014/main" id="{B6F2D08E-8AE6-0FF7-0187-0CE8D47C1C3C}"/>
              </a:ext>
            </a:extLst>
          </p:cNvPr>
          <p:cNvSpPr>
            <a:spLocks noGrp="1"/>
          </p:cNvSpPr>
          <p:nvPr>
            <p:ph type="sldNum" sz="quarter" idx="12"/>
          </p:nvPr>
        </p:nvSpPr>
        <p:spPr/>
        <p:txBody>
          <a:bodyPr/>
          <a:lstStyle/>
          <a:p>
            <a:fld id="{3C7D8A5D-1E29-4233-BC56-253743B2E038}" type="slidenum">
              <a:rPr lang="en-GB" smtClean="0"/>
              <a:t>53</a:t>
            </a:fld>
            <a:endParaRPr lang="en-GB"/>
          </a:p>
        </p:txBody>
      </p:sp>
    </p:spTree>
    <p:extLst>
      <p:ext uri="{BB962C8B-B14F-4D97-AF65-F5344CB8AC3E}">
        <p14:creationId xmlns:p14="http://schemas.microsoft.com/office/powerpoint/2010/main" val="272435830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CBC321-E8AC-4086-DEE2-D464A45F168A}"/>
              </a:ext>
            </a:extLst>
          </p:cNvPr>
          <p:cNvSpPr>
            <a:spLocks noGrp="1"/>
          </p:cNvSpPr>
          <p:nvPr>
            <p:ph type="title"/>
          </p:nvPr>
        </p:nvSpPr>
        <p:spPr/>
        <p:txBody>
          <a:bodyPr/>
          <a:lstStyle/>
          <a:p>
            <a:r>
              <a:rPr lang="en-GB" dirty="0"/>
              <a:t>Create an indexer for the data store</a:t>
            </a:r>
          </a:p>
        </p:txBody>
      </p:sp>
      <p:pic>
        <p:nvPicPr>
          <p:cNvPr id="5" name="Content Placeholder 4">
            <a:extLst>
              <a:ext uri="{FF2B5EF4-FFF2-40B4-BE49-F238E27FC236}">
                <a16:creationId xmlns:a16="http://schemas.microsoft.com/office/drawing/2014/main" id="{8E3EF3EB-A274-8B93-0B58-0032F83986BA}"/>
              </a:ext>
            </a:extLst>
          </p:cNvPr>
          <p:cNvPicPr>
            <a:picLocks noGrp="1" noChangeAspect="1"/>
          </p:cNvPicPr>
          <p:nvPr>
            <p:ph idx="1"/>
          </p:nvPr>
        </p:nvPicPr>
        <p:blipFill>
          <a:blip r:embed="rId2"/>
          <a:stretch>
            <a:fillRect/>
          </a:stretch>
        </p:blipFill>
        <p:spPr>
          <a:xfrm>
            <a:off x="2423600" y="3139161"/>
            <a:ext cx="7344800" cy="1724266"/>
          </a:xfrm>
        </p:spPr>
      </p:pic>
      <p:sp>
        <p:nvSpPr>
          <p:cNvPr id="3" name="Slide Number Placeholder 2">
            <a:extLst>
              <a:ext uri="{FF2B5EF4-FFF2-40B4-BE49-F238E27FC236}">
                <a16:creationId xmlns:a16="http://schemas.microsoft.com/office/drawing/2014/main" id="{1743B37C-09D8-0BCD-815F-FE9062D24D86}"/>
              </a:ext>
            </a:extLst>
          </p:cNvPr>
          <p:cNvSpPr>
            <a:spLocks noGrp="1"/>
          </p:cNvSpPr>
          <p:nvPr>
            <p:ph type="sldNum" sz="quarter" idx="12"/>
          </p:nvPr>
        </p:nvSpPr>
        <p:spPr/>
        <p:txBody>
          <a:bodyPr/>
          <a:lstStyle/>
          <a:p>
            <a:fld id="{3C7D8A5D-1E29-4233-BC56-253743B2E038}" type="slidenum">
              <a:rPr lang="en-GB" smtClean="0"/>
              <a:t>54</a:t>
            </a:fld>
            <a:endParaRPr lang="en-GB"/>
          </a:p>
        </p:txBody>
      </p:sp>
    </p:spTree>
    <p:extLst>
      <p:ext uri="{BB962C8B-B14F-4D97-AF65-F5344CB8AC3E}">
        <p14:creationId xmlns:p14="http://schemas.microsoft.com/office/powerpoint/2010/main" val="203764592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E5AF39D-D771-D695-8D08-B0759FB52732}"/>
              </a:ext>
            </a:extLst>
          </p:cNvPr>
          <p:cNvSpPr>
            <a:spLocks noGrp="1"/>
          </p:cNvSpPr>
          <p:nvPr>
            <p:ph type="title"/>
          </p:nvPr>
        </p:nvSpPr>
        <p:spPr/>
        <p:txBody>
          <a:bodyPr>
            <a:normAutofit/>
          </a:bodyPr>
          <a:lstStyle/>
          <a:p>
            <a:r>
              <a:rPr lang="en-GB" sz="5400" dirty="0"/>
              <a:t>Step 4 – Build the search experience</a:t>
            </a:r>
          </a:p>
        </p:txBody>
      </p:sp>
      <p:sp>
        <p:nvSpPr>
          <p:cNvPr id="5" name="Text Placeholder 4">
            <a:extLst>
              <a:ext uri="{FF2B5EF4-FFF2-40B4-BE49-F238E27FC236}">
                <a16:creationId xmlns:a16="http://schemas.microsoft.com/office/drawing/2014/main" id="{19B6919F-6376-8CCA-D270-5CED6D1F39DF}"/>
              </a:ext>
            </a:extLst>
          </p:cNvPr>
          <p:cNvSpPr>
            <a:spLocks noGrp="1"/>
          </p:cNvSpPr>
          <p:nvPr>
            <p:ph type="body" idx="1"/>
          </p:nvPr>
        </p:nvSpPr>
        <p:spPr/>
        <p:txBody>
          <a:bodyPr/>
          <a:lstStyle/>
          <a:p>
            <a:endParaRPr lang="en-GB"/>
          </a:p>
        </p:txBody>
      </p:sp>
      <p:sp>
        <p:nvSpPr>
          <p:cNvPr id="2" name="Slide Number Placeholder 1">
            <a:extLst>
              <a:ext uri="{FF2B5EF4-FFF2-40B4-BE49-F238E27FC236}">
                <a16:creationId xmlns:a16="http://schemas.microsoft.com/office/drawing/2014/main" id="{3E9F9D26-AF6B-C14E-523C-477C9BA52FAA}"/>
              </a:ext>
            </a:extLst>
          </p:cNvPr>
          <p:cNvSpPr>
            <a:spLocks noGrp="1"/>
          </p:cNvSpPr>
          <p:nvPr>
            <p:ph type="sldNum" sz="quarter" idx="12"/>
          </p:nvPr>
        </p:nvSpPr>
        <p:spPr/>
        <p:txBody>
          <a:bodyPr/>
          <a:lstStyle/>
          <a:p>
            <a:fld id="{3C7D8A5D-1E29-4233-BC56-253743B2E038}" type="slidenum">
              <a:rPr lang="en-GB" smtClean="0"/>
              <a:t>55</a:t>
            </a:fld>
            <a:endParaRPr lang="en-GB"/>
          </a:p>
        </p:txBody>
      </p:sp>
    </p:spTree>
    <p:extLst>
      <p:ext uri="{BB962C8B-B14F-4D97-AF65-F5344CB8AC3E}">
        <p14:creationId xmlns:p14="http://schemas.microsoft.com/office/powerpoint/2010/main" val="144232773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C816BC7-069A-DF0A-7ED1-3E98A5A7DE93}"/>
              </a:ext>
            </a:extLst>
          </p:cNvPr>
          <p:cNvSpPr>
            <a:spLocks noGrp="1"/>
          </p:cNvSpPr>
          <p:nvPr>
            <p:ph type="title"/>
          </p:nvPr>
        </p:nvSpPr>
        <p:spPr/>
        <p:txBody>
          <a:bodyPr/>
          <a:lstStyle/>
          <a:p>
            <a:r>
              <a:rPr lang="en-GB" dirty="0"/>
              <a:t>Use autocomplete</a:t>
            </a:r>
          </a:p>
        </p:txBody>
      </p:sp>
      <p:pic>
        <p:nvPicPr>
          <p:cNvPr id="7" name="Content Placeholder 6">
            <a:extLst>
              <a:ext uri="{FF2B5EF4-FFF2-40B4-BE49-F238E27FC236}">
                <a16:creationId xmlns:a16="http://schemas.microsoft.com/office/drawing/2014/main" id="{B1C5CE21-07B1-8D00-C024-0ACEF2AF594D}"/>
              </a:ext>
            </a:extLst>
          </p:cNvPr>
          <p:cNvPicPr>
            <a:picLocks noGrp="1" noChangeAspect="1"/>
          </p:cNvPicPr>
          <p:nvPr>
            <p:ph idx="1"/>
          </p:nvPr>
        </p:nvPicPr>
        <p:blipFill>
          <a:blip r:embed="rId3"/>
          <a:stretch>
            <a:fillRect/>
          </a:stretch>
        </p:blipFill>
        <p:spPr>
          <a:xfrm>
            <a:off x="1928231" y="1843580"/>
            <a:ext cx="8335538" cy="4315427"/>
          </a:xfrm>
        </p:spPr>
      </p:pic>
      <p:sp>
        <p:nvSpPr>
          <p:cNvPr id="2" name="Slide Number Placeholder 1">
            <a:extLst>
              <a:ext uri="{FF2B5EF4-FFF2-40B4-BE49-F238E27FC236}">
                <a16:creationId xmlns:a16="http://schemas.microsoft.com/office/drawing/2014/main" id="{4C88A096-B3C3-49E9-415D-615362890DA3}"/>
              </a:ext>
            </a:extLst>
          </p:cNvPr>
          <p:cNvSpPr>
            <a:spLocks noGrp="1"/>
          </p:cNvSpPr>
          <p:nvPr>
            <p:ph type="sldNum" sz="quarter" idx="12"/>
          </p:nvPr>
        </p:nvSpPr>
        <p:spPr/>
        <p:txBody>
          <a:bodyPr/>
          <a:lstStyle/>
          <a:p>
            <a:fld id="{3C7D8A5D-1E29-4233-BC56-253743B2E038}" type="slidenum">
              <a:rPr lang="en-GB" smtClean="0"/>
              <a:t>56</a:t>
            </a:fld>
            <a:endParaRPr lang="en-GB"/>
          </a:p>
        </p:txBody>
      </p:sp>
    </p:spTree>
    <p:extLst>
      <p:ext uri="{BB962C8B-B14F-4D97-AF65-F5344CB8AC3E}">
        <p14:creationId xmlns:p14="http://schemas.microsoft.com/office/powerpoint/2010/main" val="333707202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0D96B-EA86-4FB0-5B3B-495D6AE9A84A}"/>
              </a:ext>
            </a:extLst>
          </p:cNvPr>
          <p:cNvSpPr>
            <a:spLocks noGrp="1"/>
          </p:cNvSpPr>
          <p:nvPr>
            <p:ph type="title"/>
          </p:nvPr>
        </p:nvSpPr>
        <p:spPr/>
        <p:txBody>
          <a:bodyPr/>
          <a:lstStyle/>
          <a:p>
            <a:r>
              <a:rPr lang="en-GB" dirty="0"/>
              <a:t>Use suggestions</a:t>
            </a:r>
          </a:p>
        </p:txBody>
      </p:sp>
      <p:pic>
        <p:nvPicPr>
          <p:cNvPr id="9" name="Content Placeholder 8">
            <a:extLst>
              <a:ext uri="{FF2B5EF4-FFF2-40B4-BE49-F238E27FC236}">
                <a16:creationId xmlns:a16="http://schemas.microsoft.com/office/drawing/2014/main" id="{0C8D0AB2-5C30-544C-1BE4-B17C57804587}"/>
              </a:ext>
            </a:extLst>
          </p:cNvPr>
          <p:cNvPicPr>
            <a:picLocks noGrp="1" noChangeAspect="1"/>
          </p:cNvPicPr>
          <p:nvPr>
            <p:ph idx="1"/>
          </p:nvPr>
        </p:nvPicPr>
        <p:blipFill>
          <a:blip r:embed="rId2"/>
          <a:stretch>
            <a:fillRect/>
          </a:stretch>
        </p:blipFill>
        <p:spPr>
          <a:xfrm>
            <a:off x="2280705" y="1957896"/>
            <a:ext cx="7630590" cy="4086795"/>
          </a:xfrm>
        </p:spPr>
      </p:pic>
      <p:sp>
        <p:nvSpPr>
          <p:cNvPr id="3" name="Slide Number Placeholder 2">
            <a:extLst>
              <a:ext uri="{FF2B5EF4-FFF2-40B4-BE49-F238E27FC236}">
                <a16:creationId xmlns:a16="http://schemas.microsoft.com/office/drawing/2014/main" id="{27F6BB3D-0ABB-CE6E-4EA7-9699017B6CF7}"/>
              </a:ext>
            </a:extLst>
          </p:cNvPr>
          <p:cNvSpPr>
            <a:spLocks noGrp="1"/>
          </p:cNvSpPr>
          <p:nvPr>
            <p:ph type="sldNum" sz="quarter" idx="12"/>
          </p:nvPr>
        </p:nvSpPr>
        <p:spPr/>
        <p:txBody>
          <a:bodyPr/>
          <a:lstStyle/>
          <a:p>
            <a:fld id="{3C7D8A5D-1E29-4233-BC56-253743B2E038}" type="slidenum">
              <a:rPr lang="en-GB" smtClean="0"/>
              <a:t>57</a:t>
            </a:fld>
            <a:endParaRPr lang="en-GB"/>
          </a:p>
        </p:txBody>
      </p:sp>
    </p:spTree>
    <p:extLst>
      <p:ext uri="{BB962C8B-B14F-4D97-AF65-F5344CB8AC3E}">
        <p14:creationId xmlns:p14="http://schemas.microsoft.com/office/powerpoint/2010/main" val="44594879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AA0665-FF6A-F136-24CC-54521CD7604E}"/>
              </a:ext>
            </a:extLst>
          </p:cNvPr>
          <p:cNvSpPr>
            <a:spLocks noGrp="1"/>
          </p:cNvSpPr>
          <p:nvPr>
            <p:ph type="title"/>
          </p:nvPr>
        </p:nvSpPr>
        <p:spPr/>
        <p:txBody>
          <a:bodyPr/>
          <a:lstStyle/>
          <a:p>
            <a:r>
              <a:rPr lang="en-GB" dirty="0"/>
              <a:t>You must configure a ‘Suggester’ for this</a:t>
            </a:r>
          </a:p>
        </p:txBody>
      </p:sp>
      <p:pic>
        <p:nvPicPr>
          <p:cNvPr id="5" name="Content Placeholder 4">
            <a:extLst>
              <a:ext uri="{FF2B5EF4-FFF2-40B4-BE49-F238E27FC236}">
                <a16:creationId xmlns:a16="http://schemas.microsoft.com/office/drawing/2014/main" id="{6D5E3F16-0C4E-D8CD-18BE-ACEF8FBD94E6}"/>
              </a:ext>
            </a:extLst>
          </p:cNvPr>
          <p:cNvPicPr>
            <a:picLocks noGrp="1" noChangeAspect="1"/>
          </p:cNvPicPr>
          <p:nvPr>
            <p:ph idx="1"/>
          </p:nvPr>
        </p:nvPicPr>
        <p:blipFill>
          <a:blip r:embed="rId2"/>
          <a:stretch>
            <a:fillRect/>
          </a:stretch>
        </p:blipFill>
        <p:spPr>
          <a:xfrm>
            <a:off x="3045416" y="1330098"/>
            <a:ext cx="6152827" cy="5387628"/>
          </a:xfrm>
        </p:spPr>
      </p:pic>
      <p:sp>
        <p:nvSpPr>
          <p:cNvPr id="3" name="Slide Number Placeholder 2">
            <a:extLst>
              <a:ext uri="{FF2B5EF4-FFF2-40B4-BE49-F238E27FC236}">
                <a16:creationId xmlns:a16="http://schemas.microsoft.com/office/drawing/2014/main" id="{1B90D361-61C5-13AE-FF87-6362C48CAAAB}"/>
              </a:ext>
            </a:extLst>
          </p:cNvPr>
          <p:cNvSpPr>
            <a:spLocks noGrp="1"/>
          </p:cNvSpPr>
          <p:nvPr>
            <p:ph type="sldNum" sz="quarter" idx="12"/>
          </p:nvPr>
        </p:nvSpPr>
        <p:spPr/>
        <p:txBody>
          <a:bodyPr/>
          <a:lstStyle/>
          <a:p>
            <a:fld id="{3C7D8A5D-1E29-4233-BC56-253743B2E038}" type="slidenum">
              <a:rPr lang="en-GB" smtClean="0"/>
              <a:t>58</a:t>
            </a:fld>
            <a:endParaRPr lang="en-GB"/>
          </a:p>
        </p:txBody>
      </p:sp>
    </p:spTree>
    <p:extLst>
      <p:ext uri="{BB962C8B-B14F-4D97-AF65-F5344CB8AC3E}">
        <p14:creationId xmlns:p14="http://schemas.microsoft.com/office/powerpoint/2010/main" val="64414890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A18A8-E2F1-E342-6932-CED93E60F6EB}"/>
              </a:ext>
            </a:extLst>
          </p:cNvPr>
          <p:cNvSpPr>
            <a:spLocks noGrp="1"/>
          </p:cNvSpPr>
          <p:nvPr>
            <p:ph type="title"/>
          </p:nvPr>
        </p:nvSpPr>
        <p:spPr/>
        <p:txBody>
          <a:bodyPr/>
          <a:lstStyle/>
          <a:p>
            <a:r>
              <a:rPr lang="en-GB" dirty="0"/>
              <a:t>Handle search results with ‘filters’ and ‘facets’</a:t>
            </a:r>
          </a:p>
        </p:txBody>
      </p:sp>
      <p:pic>
        <p:nvPicPr>
          <p:cNvPr id="5" name="Content Placeholder 4">
            <a:extLst>
              <a:ext uri="{FF2B5EF4-FFF2-40B4-BE49-F238E27FC236}">
                <a16:creationId xmlns:a16="http://schemas.microsoft.com/office/drawing/2014/main" id="{773D06F5-7E69-1F12-664D-605F2AFDD186}"/>
              </a:ext>
            </a:extLst>
          </p:cNvPr>
          <p:cNvPicPr>
            <a:picLocks noGrp="1" noChangeAspect="1"/>
          </p:cNvPicPr>
          <p:nvPr>
            <p:ph idx="1"/>
          </p:nvPr>
        </p:nvPicPr>
        <p:blipFill>
          <a:blip r:embed="rId2"/>
          <a:stretch>
            <a:fillRect/>
          </a:stretch>
        </p:blipFill>
        <p:spPr>
          <a:xfrm>
            <a:off x="2913682" y="1276028"/>
            <a:ext cx="6307810" cy="5401865"/>
          </a:xfrm>
        </p:spPr>
      </p:pic>
      <p:sp>
        <p:nvSpPr>
          <p:cNvPr id="3" name="Slide Number Placeholder 2">
            <a:extLst>
              <a:ext uri="{FF2B5EF4-FFF2-40B4-BE49-F238E27FC236}">
                <a16:creationId xmlns:a16="http://schemas.microsoft.com/office/drawing/2014/main" id="{4F67E4EA-1E99-37D2-D0C9-71E3F2F6CC7D}"/>
              </a:ext>
            </a:extLst>
          </p:cNvPr>
          <p:cNvSpPr>
            <a:spLocks noGrp="1"/>
          </p:cNvSpPr>
          <p:nvPr>
            <p:ph type="sldNum" sz="quarter" idx="12"/>
          </p:nvPr>
        </p:nvSpPr>
        <p:spPr/>
        <p:txBody>
          <a:bodyPr/>
          <a:lstStyle/>
          <a:p>
            <a:fld id="{3C7D8A5D-1E29-4233-BC56-253743B2E038}" type="slidenum">
              <a:rPr lang="en-GB" smtClean="0"/>
              <a:t>59</a:t>
            </a:fld>
            <a:endParaRPr lang="en-GB"/>
          </a:p>
        </p:txBody>
      </p:sp>
    </p:spTree>
    <p:extLst>
      <p:ext uri="{BB962C8B-B14F-4D97-AF65-F5344CB8AC3E}">
        <p14:creationId xmlns:p14="http://schemas.microsoft.com/office/powerpoint/2010/main" val="21176919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CCDAE72-39D8-1397-9834-3FA2B7DF0910}"/>
              </a:ext>
            </a:extLst>
          </p:cNvPr>
          <p:cNvSpPr>
            <a:spLocks noGrp="1"/>
          </p:cNvSpPr>
          <p:nvPr>
            <p:ph type="title"/>
          </p:nvPr>
        </p:nvSpPr>
        <p:spPr>
          <a:xfrm>
            <a:off x="831850" y="1539350"/>
            <a:ext cx="10515600" cy="3023125"/>
          </a:xfrm>
        </p:spPr>
        <p:txBody>
          <a:bodyPr>
            <a:normAutofit fontScale="90000"/>
          </a:bodyPr>
          <a:lstStyle/>
          <a:p>
            <a:r>
              <a:rPr lang="en-GB" b="0" i="0" dirty="0">
                <a:effectLst/>
                <a:latin typeface="Segoe UI Historic" panose="020B0502040204020203" pitchFamily="34" charset="0"/>
              </a:rPr>
              <a:t>“I build internet scale data analytics platforms, and the teams to operate them, then I predict the future.” </a:t>
            </a:r>
            <a:endParaRPr lang="en-GB" dirty="0"/>
          </a:p>
        </p:txBody>
      </p:sp>
      <p:sp>
        <p:nvSpPr>
          <p:cNvPr id="6" name="Text Placeholder 5">
            <a:extLst>
              <a:ext uri="{FF2B5EF4-FFF2-40B4-BE49-F238E27FC236}">
                <a16:creationId xmlns:a16="http://schemas.microsoft.com/office/drawing/2014/main" id="{87A497E4-010E-C959-1A84-925122163C18}"/>
              </a:ext>
            </a:extLst>
          </p:cNvPr>
          <p:cNvSpPr>
            <a:spLocks noGrp="1"/>
          </p:cNvSpPr>
          <p:nvPr>
            <p:ph type="body" idx="1"/>
          </p:nvPr>
        </p:nvSpPr>
        <p:spPr/>
        <p:txBody>
          <a:bodyPr/>
          <a:lstStyle/>
          <a:p>
            <a:endParaRPr lang="en-GB" dirty="0"/>
          </a:p>
        </p:txBody>
      </p:sp>
      <p:sp>
        <p:nvSpPr>
          <p:cNvPr id="2" name="Slide Number Placeholder 1">
            <a:extLst>
              <a:ext uri="{FF2B5EF4-FFF2-40B4-BE49-F238E27FC236}">
                <a16:creationId xmlns:a16="http://schemas.microsoft.com/office/drawing/2014/main" id="{ECB45A25-2963-06D6-46C2-D675E6312747}"/>
              </a:ext>
            </a:extLst>
          </p:cNvPr>
          <p:cNvSpPr>
            <a:spLocks noGrp="1"/>
          </p:cNvSpPr>
          <p:nvPr>
            <p:ph type="sldNum" sz="quarter" idx="12"/>
          </p:nvPr>
        </p:nvSpPr>
        <p:spPr/>
        <p:txBody>
          <a:bodyPr/>
          <a:lstStyle/>
          <a:p>
            <a:fld id="{3C7D8A5D-1E29-4233-BC56-253743B2E038}" type="slidenum">
              <a:rPr lang="en-GB" smtClean="0"/>
              <a:t>6</a:t>
            </a:fld>
            <a:endParaRPr lang="en-GB"/>
          </a:p>
        </p:txBody>
      </p:sp>
    </p:spTree>
    <p:extLst>
      <p:ext uri="{BB962C8B-B14F-4D97-AF65-F5344CB8AC3E}">
        <p14:creationId xmlns:p14="http://schemas.microsoft.com/office/powerpoint/2010/main" val="241491910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2AFB11-59BF-BFFB-EA80-9A61687EC7C3}"/>
              </a:ext>
            </a:extLst>
          </p:cNvPr>
          <p:cNvSpPr>
            <a:spLocks noGrp="1"/>
          </p:cNvSpPr>
          <p:nvPr>
            <p:ph type="title"/>
          </p:nvPr>
        </p:nvSpPr>
        <p:spPr/>
        <p:txBody>
          <a:bodyPr/>
          <a:lstStyle/>
          <a:p>
            <a:r>
              <a:rPr lang="en-GB" dirty="0"/>
              <a:t>What is a ‘Filter’?</a:t>
            </a:r>
          </a:p>
        </p:txBody>
      </p:sp>
      <p:sp>
        <p:nvSpPr>
          <p:cNvPr id="3" name="Content Placeholder 2">
            <a:extLst>
              <a:ext uri="{FF2B5EF4-FFF2-40B4-BE49-F238E27FC236}">
                <a16:creationId xmlns:a16="http://schemas.microsoft.com/office/drawing/2014/main" id="{EDE37A0A-1FA1-6805-88C7-8A0D1EF184F4}"/>
              </a:ext>
            </a:extLst>
          </p:cNvPr>
          <p:cNvSpPr>
            <a:spLocks noGrp="1"/>
          </p:cNvSpPr>
          <p:nvPr>
            <p:ph idx="1"/>
          </p:nvPr>
        </p:nvSpPr>
        <p:spPr/>
        <p:txBody>
          <a:bodyPr/>
          <a:lstStyle/>
          <a:p>
            <a:r>
              <a:rPr lang="en-GB" b="0" i="0" dirty="0">
                <a:solidFill>
                  <a:srgbClr val="0D0D0D"/>
                </a:solidFill>
                <a:effectLst/>
                <a:latin typeface="Söhne"/>
              </a:rPr>
              <a:t>Filters are used to refine search results based on certain conditions. They are applied to a search query to return only those results that meet specific criteria. For example, in an e-commerce application, a user might want to see only products within a certain price range or items available in their size. Filters typically operate on indexed fields and can use operations like equality, ranges, and more.</a:t>
            </a:r>
            <a:endParaRPr lang="en-GB" dirty="0"/>
          </a:p>
        </p:txBody>
      </p:sp>
      <p:sp>
        <p:nvSpPr>
          <p:cNvPr id="4" name="Slide Number Placeholder 3">
            <a:extLst>
              <a:ext uri="{FF2B5EF4-FFF2-40B4-BE49-F238E27FC236}">
                <a16:creationId xmlns:a16="http://schemas.microsoft.com/office/drawing/2014/main" id="{F5C8DBA0-67EA-21A6-05CF-FCB690ADF484}"/>
              </a:ext>
            </a:extLst>
          </p:cNvPr>
          <p:cNvSpPr>
            <a:spLocks noGrp="1"/>
          </p:cNvSpPr>
          <p:nvPr>
            <p:ph type="sldNum" sz="quarter" idx="12"/>
          </p:nvPr>
        </p:nvSpPr>
        <p:spPr/>
        <p:txBody>
          <a:bodyPr/>
          <a:lstStyle/>
          <a:p>
            <a:fld id="{3C7D8A5D-1E29-4233-BC56-253743B2E038}" type="slidenum">
              <a:rPr lang="en-GB" smtClean="0"/>
              <a:t>60</a:t>
            </a:fld>
            <a:endParaRPr lang="en-GB"/>
          </a:p>
        </p:txBody>
      </p:sp>
    </p:spTree>
    <p:extLst>
      <p:ext uri="{BB962C8B-B14F-4D97-AF65-F5344CB8AC3E}">
        <p14:creationId xmlns:p14="http://schemas.microsoft.com/office/powerpoint/2010/main" val="245682602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79014B-26B7-4FFC-BAE6-16399B5C8D9D}"/>
              </a:ext>
            </a:extLst>
          </p:cNvPr>
          <p:cNvSpPr>
            <a:spLocks noGrp="1"/>
          </p:cNvSpPr>
          <p:nvPr>
            <p:ph type="title"/>
          </p:nvPr>
        </p:nvSpPr>
        <p:spPr/>
        <p:txBody>
          <a:bodyPr/>
          <a:lstStyle/>
          <a:p>
            <a:r>
              <a:rPr lang="en-GB" dirty="0"/>
              <a:t>What is a ‘Facet’?</a:t>
            </a:r>
          </a:p>
        </p:txBody>
      </p:sp>
      <p:sp>
        <p:nvSpPr>
          <p:cNvPr id="3" name="Content Placeholder 2">
            <a:extLst>
              <a:ext uri="{FF2B5EF4-FFF2-40B4-BE49-F238E27FC236}">
                <a16:creationId xmlns:a16="http://schemas.microsoft.com/office/drawing/2014/main" id="{995CFDBE-22BE-8048-D2EA-65C49A48C828}"/>
              </a:ext>
            </a:extLst>
          </p:cNvPr>
          <p:cNvSpPr>
            <a:spLocks noGrp="1"/>
          </p:cNvSpPr>
          <p:nvPr>
            <p:ph idx="1"/>
          </p:nvPr>
        </p:nvSpPr>
        <p:spPr/>
        <p:txBody>
          <a:bodyPr/>
          <a:lstStyle/>
          <a:p>
            <a:r>
              <a:rPr lang="en-GB" b="0" i="0" dirty="0">
                <a:solidFill>
                  <a:srgbClr val="0D0D0D"/>
                </a:solidFill>
                <a:effectLst/>
                <a:latin typeface="Söhne"/>
              </a:rPr>
              <a:t>Facets, also known as faceted navigation or faceted search, allow users to explore search results through various dimensions or categories. Facets summarize data aspects, helping users to narrow down search results by applying multiple filters based on facet categories. For example, in an online bookstore, facets might include genre, author, publication year, and price range, enabling users to refine their search to find specific books of interest.</a:t>
            </a:r>
            <a:endParaRPr lang="en-GB" dirty="0"/>
          </a:p>
        </p:txBody>
      </p:sp>
      <p:sp>
        <p:nvSpPr>
          <p:cNvPr id="4" name="Slide Number Placeholder 3">
            <a:extLst>
              <a:ext uri="{FF2B5EF4-FFF2-40B4-BE49-F238E27FC236}">
                <a16:creationId xmlns:a16="http://schemas.microsoft.com/office/drawing/2014/main" id="{719185E5-E458-7A46-9EE3-8150ABAEDA78}"/>
              </a:ext>
            </a:extLst>
          </p:cNvPr>
          <p:cNvSpPr>
            <a:spLocks noGrp="1"/>
          </p:cNvSpPr>
          <p:nvPr>
            <p:ph type="sldNum" sz="quarter" idx="12"/>
          </p:nvPr>
        </p:nvSpPr>
        <p:spPr/>
        <p:txBody>
          <a:bodyPr/>
          <a:lstStyle/>
          <a:p>
            <a:fld id="{3C7D8A5D-1E29-4233-BC56-253743B2E038}" type="slidenum">
              <a:rPr lang="en-GB" smtClean="0"/>
              <a:t>61</a:t>
            </a:fld>
            <a:endParaRPr lang="en-GB"/>
          </a:p>
        </p:txBody>
      </p:sp>
    </p:spTree>
    <p:extLst>
      <p:ext uri="{BB962C8B-B14F-4D97-AF65-F5344CB8AC3E}">
        <p14:creationId xmlns:p14="http://schemas.microsoft.com/office/powerpoint/2010/main" val="249217268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241609-A4BC-5C5A-37E1-5A85E7C4666E}"/>
              </a:ext>
            </a:extLst>
          </p:cNvPr>
          <p:cNvSpPr>
            <a:spLocks noGrp="1"/>
          </p:cNvSpPr>
          <p:nvPr>
            <p:ph type="title"/>
          </p:nvPr>
        </p:nvSpPr>
        <p:spPr/>
        <p:txBody>
          <a:bodyPr/>
          <a:lstStyle/>
          <a:p>
            <a:r>
              <a:rPr lang="en-GB" dirty="0"/>
              <a:t>Use relevance tuning to improve experience</a:t>
            </a:r>
          </a:p>
        </p:txBody>
      </p:sp>
      <p:pic>
        <p:nvPicPr>
          <p:cNvPr id="5" name="Content Placeholder 4">
            <a:extLst>
              <a:ext uri="{FF2B5EF4-FFF2-40B4-BE49-F238E27FC236}">
                <a16:creationId xmlns:a16="http://schemas.microsoft.com/office/drawing/2014/main" id="{713C7A60-AAC5-F673-4500-34992578AE53}"/>
              </a:ext>
            </a:extLst>
          </p:cNvPr>
          <p:cNvPicPr>
            <a:picLocks noGrp="1" noChangeAspect="1"/>
          </p:cNvPicPr>
          <p:nvPr>
            <p:ph idx="1"/>
          </p:nvPr>
        </p:nvPicPr>
        <p:blipFill>
          <a:blip r:embed="rId2"/>
          <a:stretch>
            <a:fillRect/>
          </a:stretch>
        </p:blipFill>
        <p:spPr>
          <a:xfrm>
            <a:off x="3352801" y="1246810"/>
            <a:ext cx="5539408" cy="5575573"/>
          </a:xfrm>
        </p:spPr>
      </p:pic>
      <p:sp>
        <p:nvSpPr>
          <p:cNvPr id="3" name="Slide Number Placeholder 2">
            <a:extLst>
              <a:ext uri="{FF2B5EF4-FFF2-40B4-BE49-F238E27FC236}">
                <a16:creationId xmlns:a16="http://schemas.microsoft.com/office/drawing/2014/main" id="{E1BDBB5C-979C-DE12-E01B-77BD08F395FB}"/>
              </a:ext>
            </a:extLst>
          </p:cNvPr>
          <p:cNvSpPr>
            <a:spLocks noGrp="1"/>
          </p:cNvSpPr>
          <p:nvPr>
            <p:ph type="sldNum" sz="quarter" idx="12"/>
          </p:nvPr>
        </p:nvSpPr>
        <p:spPr/>
        <p:txBody>
          <a:bodyPr/>
          <a:lstStyle/>
          <a:p>
            <a:fld id="{3C7D8A5D-1E29-4233-BC56-253743B2E038}" type="slidenum">
              <a:rPr lang="en-GB" smtClean="0"/>
              <a:t>62</a:t>
            </a:fld>
            <a:endParaRPr lang="en-GB"/>
          </a:p>
        </p:txBody>
      </p:sp>
    </p:spTree>
    <p:extLst>
      <p:ext uri="{BB962C8B-B14F-4D97-AF65-F5344CB8AC3E}">
        <p14:creationId xmlns:p14="http://schemas.microsoft.com/office/powerpoint/2010/main" val="267099645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8A1009-9072-1F6F-551D-790B6FC395C2}"/>
              </a:ext>
            </a:extLst>
          </p:cNvPr>
          <p:cNvSpPr>
            <a:spLocks noGrp="1"/>
          </p:cNvSpPr>
          <p:nvPr>
            <p:ph type="title"/>
          </p:nvPr>
        </p:nvSpPr>
        <p:spPr/>
        <p:txBody>
          <a:bodyPr/>
          <a:lstStyle/>
          <a:p>
            <a:r>
              <a:rPr lang="en-GB" dirty="0"/>
              <a:t>Use Scoring Profile in your search</a:t>
            </a:r>
          </a:p>
        </p:txBody>
      </p:sp>
      <p:pic>
        <p:nvPicPr>
          <p:cNvPr id="5" name="Content Placeholder 4">
            <a:extLst>
              <a:ext uri="{FF2B5EF4-FFF2-40B4-BE49-F238E27FC236}">
                <a16:creationId xmlns:a16="http://schemas.microsoft.com/office/drawing/2014/main" id="{3F500444-CD01-BDB1-17FC-7B41F1FB5236}"/>
              </a:ext>
            </a:extLst>
          </p:cNvPr>
          <p:cNvPicPr>
            <a:picLocks noGrp="1" noChangeAspect="1"/>
          </p:cNvPicPr>
          <p:nvPr>
            <p:ph idx="1"/>
          </p:nvPr>
        </p:nvPicPr>
        <p:blipFill>
          <a:blip r:embed="rId2"/>
          <a:stretch>
            <a:fillRect/>
          </a:stretch>
        </p:blipFill>
        <p:spPr>
          <a:xfrm>
            <a:off x="1961573" y="1962659"/>
            <a:ext cx="8268854" cy="4077269"/>
          </a:xfrm>
        </p:spPr>
      </p:pic>
      <p:sp>
        <p:nvSpPr>
          <p:cNvPr id="3" name="Slide Number Placeholder 2">
            <a:extLst>
              <a:ext uri="{FF2B5EF4-FFF2-40B4-BE49-F238E27FC236}">
                <a16:creationId xmlns:a16="http://schemas.microsoft.com/office/drawing/2014/main" id="{3889BB11-2926-3CFA-8968-5FD41E598D12}"/>
              </a:ext>
            </a:extLst>
          </p:cNvPr>
          <p:cNvSpPr>
            <a:spLocks noGrp="1"/>
          </p:cNvSpPr>
          <p:nvPr>
            <p:ph type="sldNum" sz="quarter" idx="12"/>
          </p:nvPr>
        </p:nvSpPr>
        <p:spPr/>
        <p:txBody>
          <a:bodyPr/>
          <a:lstStyle/>
          <a:p>
            <a:fld id="{3C7D8A5D-1E29-4233-BC56-253743B2E038}" type="slidenum">
              <a:rPr lang="en-GB" smtClean="0"/>
              <a:t>63</a:t>
            </a:fld>
            <a:endParaRPr lang="en-GB"/>
          </a:p>
        </p:txBody>
      </p:sp>
    </p:spTree>
    <p:extLst>
      <p:ext uri="{BB962C8B-B14F-4D97-AF65-F5344CB8AC3E}">
        <p14:creationId xmlns:p14="http://schemas.microsoft.com/office/powerpoint/2010/main" val="151106316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B67D48-B082-4545-FB15-803B275A9254}"/>
              </a:ext>
            </a:extLst>
          </p:cNvPr>
          <p:cNvSpPr>
            <a:spLocks noGrp="1"/>
          </p:cNvSpPr>
          <p:nvPr>
            <p:ph type="title"/>
          </p:nvPr>
        </p:nvSpPr>
        <p:spPr/>
        <p:txBody>
          <a:bodyPr/>
          <a:lstStyle/>
          <a:p>
            <a:r>
              <a:rPr lang="en-GB" dirty="0"/>
              <a:t>Where have we gotten to?</a:t>
            </a:r>
          </a:p>
        </p:txBody>
      </p:sp>
      <p:sp>
        <p:nvSpPr>
          <p:cNvPr id="7" name="Text Placeholder 6">
            <a:extLst>
              <a:ext uri="{FF2B5EF4-FFF2-40B4-BE49-F238E27FC236}">
                <a16:creationId xmlns:a16="http://schemas.microsoft.com/office/drawing/2014/main" id="{C232FBA8-7CF8-A383-796F-CCF0FC3BE6F4}"/>
              </a:ext>
            </a:extLst>
          </p:cNvPr>
          <p:cNvSpPr>
            <a:spLocks noGrp="1"/>
          </p:cNvSpPr>
          <p:nvPr>
            <p:ph type="body" idx="1"/>
          </p:nvPr>
        </p:nvSpPr>
        <p:spPr/>
        <p:txBody>
          <a:bodyPr/>
          <a:lstStyle/>
          <a:p>
            <a:endParaRPr lang="en-GB"/>
          </a:p>
        </p:txBody>
      </p:sp>
      <p:sp>
        <p:nvSpPr>
          <p:cNvPr id="3" name="Slide Number Placeholder 2">
            <a:extLst>
              <a:ext uri="{FF2B5EF4-FFF2-40B4-BE49-F238E27FC236}">
                <a16:creationId xmlns:a16="http://schemas.microsoft.com/office/drawing/2014/main" id="{0A4600BE-2211-FEA3-879E-8579D04E19A6}"/>
              </a:ext>
            </a:extLst>
          </p:cNvPr>
          <p:cNvSpPr>
            <a:spLocks noGrp="1"/>
          </p:cNvSpPr>
          <p:nvPr>
            <p:ph type="sldNum" sz="quarter" idx="12"/>
          </p:nvPr>
        </p:nvSpPr>
        <p:spPr/>
        <p:txBody>
          <a:bodyPr/>
          <a:lstStyle/>
          <a:p>
            <a:fld id="{3C7D8A5D-1E29-4233-BC56-253743B2E038}" type="slidenum">
              <a:rPr lang="en-GB" smtClean="0"/>
              <a:t>64</a:t>
            </a:fld>
            <a:endParaRPr lang="en-GB"/>
          </a:p>
        </p:txBody>
      </p:sp>
    </p:spTree>
    <p:extLst>
      <p:ext uri="{BB962C8B-B14F-4D97-AF65-F5344CB8AC3E}">
        <p14:creationId xmlns:p14="http://schemas.microsoft.com/office/powerpoint/2010/main" val="65752678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57761B-E0A8-865E-F3CD-AB0B7532BA88}"/>
              </a:ext>
            </a:extLst>
          </p:cNvPr>
          <p:cNvSpPr>
            <a:spLocks noGrp="1"/>
          </p:cNvSpPr>
          <p:nvPr>
            <p:ph type="title"/>
          </p:nvPr>
        </p:nvSpPr>
        <p:spPr/>
        <p:txBody>
          <a:bodyPr/>
          <a:lstStyle/>
          <a:p>
            <a:r>
              <a:rPr lang="en-GB" dirty="0"/>
              <a:t>Ask ChatGPT to create a better query</a:t>
            </a:r>
          </a:p>
        </p:txBody>
      </p:sp>
      <p:pic>
        <p:nvPicPr>
          <p:cNvPr id="5" name="Content Placeholder 4">
            <a:extLst>
              <a:ext uri="{FF2B5EF4-FFF2-40B4-BE49-F238E27FC236}">
                <a16:creationId xmlns:a16="http://schemas.microsoft.com/office/drawing/2014/main" id="{59E11C8F-B8BB-EEDD-719A-E664C6CFD17A}"/>
              </a:ext>
            </a:extLst>
          </p:cNvPr>
          <p:cNvPicPr>
            <a:picLocks noGrp="1" noChangeAspect="1"/>
          </p:cNvPicPr>
          <p:nvPr>
            <p:ph idx="1"/>
          </p:nvPr>
        </p:nvPicPr>
        <p:blipFill>
          <a:blip r:embed="rId3"/>
          <a:stretch>
            <a:fillRect/>
          </a:stretch>
        </p:blipFill>
        <p:spPr>
          <a:xfrm>
            <a:off x="2354915" y="1363851"/>
            <a:ext cx="7742231" cy="5458228"/>
          </a:xfrm>
        </p:spPr>
      </p:pic>
      <p:sp>
        <p:nvSpPr>
          <p:cNvPr id="3" name="Slide Number Placeholder 2">
            <a:extLst>
              <a:ext uri="{FF2B5EF4-FFF2-40B4-BE49-F238E27FC236}">
                <a16:creationId xmlns:a16="http://schemas.microsoft.com/office/drawing/2014/main" id="{50221947-2092-3EDA-6CEE-EEF81AE5C7CD}"/>
              </a:ext>
            </a:extLst>
          </p:cNvPr>
          <p:cNvSpPr>
            <a:spLocks noGrp="1"/>
          </p:cNvSpPr>
          <p:nvPr>
            <p:ph type="sldNum" sz="quarter" idx="12"/>
          </p:nvPr>
        </p:nvSpPr>
        <p:spPr/>
        <p:txBody>
          <a:bodyPr/>
          <a:lstStyle/>
          <a:p>
            <a:fld id="{3C7D8A5D-1E29-4233-BC56-253743B2E038}" type="slidenum">
              <a:rPr lang="en-GB" smtClean="0"/>
              <a:t>65</a:t>
            </a:fld>
            <a:endParaRPr lang="en-GB"/>
          </a:p>
        </p:txBody>
      </p:sp>
    </p:spTree>
    <p:extLst>
      <p:ext uri="{BB962C8B-B14F-4D97-AF65-F5344CB8AC3E}">
        <p14:creationId xmlns:p14="http://schemas.microsoft.com/office/powerpoint/2010/main" val="302144351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9ADC7-3037-A102-D1F8-AA496AB525B2}"/>
              </a:ext>
            </a:extLst>
          </p:cNvPr>
          <p:cNvSpPr>
            <a:spLocks noGrp="1"/>
          </p:cNvSpPr>
          <p:nvPr>
            <p:ph type="title"/>
          </p:nvPr>
        </p:nvSpPr>
        <p:spPr/>
        <p:txBody>
          <a:bodyPr/>
          <a:lstStyle/>
          <a:p>
            <a:r>
              <a:rPr lang="en-GB" dirty="0"/>
              <a:t>Use Prompt Engineering to refine this process</a:t>
            </a:r>
          </a:p>
        </p:txBody>
      </p:sp>
      <p:pic>
        <p:nvPicPr>
          <p:cNvPr id="5" name="Content Placeholder 4">
            <a:extLst>
              <a:ext uri="{FF2B5EF4-FFF2-40B4-BE49-F238E27FC236}">
                <a16:creationId xmlns:a16="http://schemas.microsoft.com/office/drawing/2014/main" id="{9233A57F-2881-439F-3A51-CB7522AE95B1}"/>
              </a:ext>
            </a:extLst>
          </p:cNvPr>
          <p:cNvPicPr>
            <a:picLocks noGrp="1" noChangeAspect="1"/>
          </p:cNvPicPr>
          <p:nvPr>
            <p:ph idx="1"/>
          </p:nvPr>
        </p:nvPicPr>
        <p:blipFill>
          <a:blip r:embed="rId3"/>
          <a:stretch>
            <a:fillRect/>
          </a:stretch>
        </p:blipFill>
        <p:spPr>
          <a:xfrm>
            <a:off x="1611824" y="1342072"/>
            <a:ext cx="9198244" cy="5454773"/>
          </a:xfrm>
        </p:spPr>
      </p:pic>
      <p:sp>
        <p:nvSpPr>
          <p:cNvPr id="3" name="Slide Number Placeholder 2">
            <a:extLst>
              <a:ext uri="{FF2B5EF4-FFF2-40B4-BE49-F238E27FC236}">
                <a16:creationId xmlns:a16="http://schemas.microsoft.com/office/drawing/2014/main" id="{BA58E61A-0FC8-3E9B-154C-649B05FDDB0E}"/>
              </a:ext>
            </a:extLst>
          </p:cNvPr>
          <p:cNvSpPr>
            <a:spLocks noGrp="1"/>
          </p:cNvSpPr>
          <p:nvPr>
            <p:ph type="sldNum" sz="quarter" idx="12"/>
          </p:nvPr>
        </p:nvSpPr>
        <p:spPr/>
        <p:txBody>
          <a:bodyPr/>
          <a:lstStyle/>
          <a:p>
            <a:fld id="{3C7D8A5D-1E29-4233-BC56-253743B2E038}" type="slidenum">
              <a:rPr lang="en-GB" smtClean="0"/>
              <a:t>66</a:t>
            </a:fld>
            <a:endParaRPr lang="en-GB"/>
          </a:p>
        </p:txBody>
      </p:sp>
    </p:spTree>
    <p:extLst>
      <p:ext uri="{BB962C8B-B14F-4D97-AF65-F5344CB8AC3E}">
        <p14:creationId xmlns:p14="http://schemas.microsoft.com/office/powerpoint/2010/main" val="242971839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7FCA04D-B46C-569C-1711-55E58E3F69AC}"/>
              </a:ext>
            </a:extLst>
          </p:cNvPr>
          <p:cNvSpPr>
            <a:spLocks noGrp="1"/>
          </p:cNvSpPr>
          <p:nvPr>
            <p:ph type="title"/>
          </p:nvPr>
        </p:nvSpPr>
        <p:spPr/>
        <p:txBody>
          <a:bodyPr>
            <a:normAutofit/>
          </a:bodyPr>
          <a:lstStyle/>
          <a:p>
            <a:r>
              <a:rPr lang="en-GB" sz="4800" dirty="0"/>
              <a:t>Create a response the user understands</a:t>
            </a:r>
          </a:p>
        </p:txBody>
      </p:sp>
      <p:sp>
        <p:nvSpPr>
          <p:cNvPr id="5" name="Text Placeholder 4">
            <a:extLst>
              <a:ext uri="{FF2B5EF4-FFF2-40B4-BE49-F238E27FC236}">
                <a16:creationId xmlns:a16="http://schemas.microsoft.com/office/drawing/2014/main" id="{7A017B93-9F72-C4D9-2B69-72F587F15AA9}"/>
              </a:ext>
            </a:extLst>
          </p:cNvPr>
          <p:cNvSpPr>
            <a:spLocks noGrp="1"/>
          </p:cNvSpPr>
          <p:nvPr>
            <p:ph type="body" idx="1"/>
          </p:nvPr>
        </p:nvSpPr>
        <p:spPr/>
        <p:txBody>
          <a:bodyPr/>
          <a:lstStyle/>
          <a:p>
            <a:endParaRPr lang="en-GB"/>
          </a:p>
        </p:txBody>
      </p:sp>
      <p:sp>
        <p:nvSpPr>
          <p:cNvPr id="2" name="Slide Number Placeholder 1">
            <a:extLst>
              <a:ext uri="{FF2B5EF4-FFF2-40B4-BE49-F238E27FC236}">
                <a16:creationId xmlns:a16="http://schemas.microsoft.com/office/drawing/2014/main" id="{BC12CDC9-40B1-F69B-6603-5A2334988889}"/>
              </a:ext>
            </a:extLst>
          </p:cNvPr>
          <p:cNvSpPr>
            <a:spLocks noGrp="1"/>
          </p:cNvSpPr>
          <p:nvPr>
            <p:ph type="sldNum" sz="quarter" idx="12"/>
          </p:nvPr>
        </p:nvSpPr>
        <p:spPr/>
        <p:txBody>
          <a:bodyPr/>
          <a:lstStyle/>
          <a:p>
            <a:fld id="{3C7D8A5D-1E29-4233-BC56-253743B2E038}" type="slidenum">
              <a:rPr lang="en-GB" smtClean="0"/>
              <a:t>67</a:t>
            </a:fld>
            <a:endParaRPr lang="en-GB"/>
          </a:p>
        </p:txBody>
      </p:sp>
    </p:spTree>
    <p:extLst>
      <p:ext uri="{BB962C8B-B14F-4D97-AF65-F5344CB8AC3E}">
        <p14:creationId xmlns:p14="http://schemas.microsoft.com/office/powerpoint/2010/main" val="186475484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933CD4C-5570-DCA8-C327-39763B4CFBCD}"/>
              </a:ext>
            </a:extLst>
          </p:cNvPr>
          <p:cNvSpPr>
            <a:spLocks noGrp="1"/>
          </p:cNvSpPr>
          <p:nvPr>
            <p:ph type="title"/>
          </p:nvPr>
        </p:nvSpPr>
        <p:spPr/>
        <p:txBody>
          <a:bodyPr/>
          <a:lstStyle/>
          <a:p>
            <a:r>
              <a:rPr lang="en-GB" dirty="0"/>
              <a:t>Number of approaches</a:t>
            </a:r>
          </a:p>
        </p:txBody>
      </p:sp>
      <p:sp>
        <p:nvSpPr>
          <p:cNvPr id="5" name="Content Placeholder 4">
            <a:extLst>
              <a:ext uri="{FF2B5EF4-FFF2-40B4-BE49-F238E27FC236}">
                <a16:creationId xmlns:a16="http://schemas.microsoft.com/office/drawing/2014/main" id="{C2B22E08-62B9-4E34-B9F2-DEB6277E0C41}"/>
              </a:ext>
            </a:extLst>
          </p:cNvPr>
          <p:cNvSpPr>
            <a:spLocks noGrp="1"/>
          </p:cNvSpPr>
          <p:nvPr>
            <p:ph idx="1"/>
          </p:nvPr>
        </p:nvSpPr>
        <p:spPr/>
        <p:txBody>
          <a:bodyPr/>
          <a:lstStyle/>
          <a:p>
            <a:r>
              <a:rPr lang="en-GB" dirty="0"/>
              <a:t>Retrieve then Read</a:t>
            </a:r>
          </a:p>
          <a:p>
            <a:r>
              <a:rPr lang="en-GB" dirty="0"/>
              <a:t>Read Retrieve Read</a:t>
            </a:r>
          </a:p>
          <a:p>
            <a:r>
              <a:rPr lang="en-GB" dirty="0"/>
              <a:t>Read Decompose Ask</a:t>
            </a:r>
          </a:p>
        </p:txBody>
      </p:sp>
      <p:sp>
        <p:nvSpPr>
          <p:cNvPr id="2" name="Slide Number Placeholder 1">
            <a:extLst>
              <a:ext uri="{FF2B5EF4-FFF2-40B4-BE49-F238E27FC236}">
                <a16:creationId xmlns:a16="http://schemas.microsoft.com/office/drawing/2014/main" id="{0E856803-461D-A668-3A3A-1F6404A294D5}"/>
              </a:ext>
            </a:extLst>
          </p:cNvPr>
          <p:cNvSpPr>
            <a:spLocks noGrp="1"/>
          </p:cNvSpPr>
          <p:nvPr>
            <p:ph type="sldNum" sz="quarter" idx="12"/>
          </p:nvPr>
        </p:nvSpPr>
        <p:spPr/>
        <p:txBody>
          <a:bodyPr/>
          <a:lstStyle/>
          <a:p>
            <a:fld id="{3C7D8A5D-1E29-4233-BC56-253743B2E038}" type="slidenum">
              <a:rPr lang="en-GB" smtClean="0"/>
              <a:t>68</a:t>
            </a:fld>
            <a:endParaRPr lang="en-GB"/>
          </a:p>
        </p:txBody>
      </p:sp>
    </p:spTree>
    <p:extLst>
      <p:ext uri="{BB962C8B-B14F-4D97-AF65-F5344CB8AC3E}">
        <p14:creationId xmlns:p14="http://schemas.microsoft.com/office/powerpoint/2010/main" val="118790243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152BA0-5D78-FF02-06EC-49257BCF17E4}"/>
              </a:ext>
            </a:extLst>
          </p:cNvPr>
          <p:cNvSpPr>
            <a:spLocks noGrp="1"/>
          </p:cNvSpPr>
          <p:nvPr>
            <p:ph type="title"/>
          </p:nvPr>
        </p:nvSpPr>
        <p:spPr/>
        <p:txBody>
          <a:bodyPr/>
          <a:lstStyle/>
          <a:p>
            <a:r>
              <a:rPr lang="en-GB" dirty="0"/>
              <a:t>RTR – Get the data</a:t>
            </a:r>
          </a:p>
        </p:txBody>
      </p:sp>
      <p:pic>
        <p:nvPicPr>
          <p:cNvPr id="5" name="Content Placeholder 4">
            <a:extLst>
              <a:ext uri="{FF2B5EF4-FFF2-40B4-BE49-F238E27FC236}">
                <a16:creationId xmlns:a16="http://schemas.microsoft.com/office/drawing/2014/main" id="{FC33AFEA-0D30-1231-BC08-C3DC9CC2B1B1}"/>
              </a:ext>
            </a:extLst>
          </p:cNvPr>
          <p:cNvPicPr>
            <a:picLocks noGrp="1" noChangeAspect="1"/>
          </p:cNvPicPr>
          <p:nvPr>
            <p:ph idx="1"/>
          </p:nvPr>
        </p:nvPicPr>
        <p:blipFill>
          <a:blip r:embed="rId3"/>
          <a:stretch>
            <a:fillRect/>
          </a:stretch>
        </p:blipFill>
        <p:spPr>
          <a:xfrm>
            <a:off x="838200" y="2829291"/>
            <a:ext cx="10515600" cy="2344005"/>
          </a:xfrm>
        </p:spPr>
      </p:pic>
      <p:sp>
        <p:nvSpPr>
          <p:cNvPr id="3" name="Slide Number Placeholder 2">
            <a:extLst>
              <a:ext uri="{FF2B5EF4-FFF2-40B4-BE49-F238E27FC236}">
                <a16:creationId xmlns:a16="http://schemas.microsoft.com/office/drawing/2014/main" id="{C4709E91-4D7C-E3BF-80E5-AAA0935193AC}"/>
              </a:ext>
            </a:extLst>
          </p:cNvPr>
          <p:cNvSpPr>
            <a:spLocks noGrp="1"/>
          </p:cNvSpPr>
          <p:nvPr>
            <p:ph type="sldNum" sz="quarter" idx="12"/>
          </p:nvPr>
        </p:nvSpPr>
        <p:spPr/>
        <p:txBody>
          <a:bodyPr/>
          <a:lstStyle/>
          <a:p>
            <a:fld id="{3C7D8A5D-1E29-4233-BC56-253743B2E038}" type="slidenum">
              <a:rPr lang="en-GB" smtClean="0"/>
              <a:t>69</a:t>
            </a:fld>
            <a:endParaRPr lang="en-GB"/>
          </a:p>
        </p:txBody>
      </p:sp>
    </p:spTree>
    <p:extLst>
      <p:ext uri="{BB962C8B-B14F-4D97-AF65-F5344CB8AC3E}">
        <p14:creationId xmlns:p14="http://schemas.microsoft.com/office/powerpoint/2010/main" val="25282867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CCDAE72-39D8-1397-9834-3FA2B7DF0910}"/>
              </a:ext>
            </a:extLst>
          </p:cNvPr>
          <p:cNvSpPr>
            <a:spLocks noGrp="1"/>
          </p:cNvSpPr>
          <p:nvPr>
            <p:ph type="title"/>
          </p:nvPr>
        </p:nvSpPr>
        <p:spPr>
          <a:xfrm>
            <a:off x="831850" y="1539350"/>
            <a:ext cx="10515600" cy="3023125"/>
          </a:xfrm>
        </p:spPr>
        <p:txBody>
          <a:bodyPr>
            <a:normAutofit fontScale="90000"/>
          </a:bodyPr>
          <a:lstStyle/>
          <a:p>
            <a:r>
              <a:rPr lang="en-GB" b="0" i="0" dirty="0">
                <a:effectLst/>
                <a:latin typeface="Segoe UI Historic" panose="020B0502040204020203" pitchFamily="34" charset="0"/>
              </a:rPr>
              <a:t>“I build internet scale data analytics platforms, and the teams to operate them, then </a:t>
            </a:r>
            <a:r>
              <a:rPr lang="en-GB" b="0" i="0" dirty="0">
                <a:solidFill>
                  <a:srgbClr val="FF0000"/>
                </a:solidFill>
                <a:effectLst/>
                <a:latin typeface="Segoe UI Historic" panose="020B0502040204020203" pitchFamily="34" charset="0"/>
              </a:rPr>
              <a:t>I predict the future</a:t>
            </a:r>
            <a:r>
              <a:rPr lang="en-GB" b="0" i="0" dirty="0">
                <a:effectLst/>
                <a:latin typeface="Segoe UI Historic" panose="020B0502040204020203" pitchFamily="34" charset="0"/>
              </a:rPr>
              <a:t>.” </a:t>
            </a:r>
            <a:endParaRPr lang="en-GB" dirty="0"/>
          </a:p>
        </p:txBody>
      </p:sp>
      <p:sp>
        <p:nvSpPr>
          <p:cNvPr id="6" name="Text Placeholder 5">
            <a:extLst>
              <a:ext uri="{FF2B5EF4-FFF2-40B4-BE49-F238E27FC236}">
                <a16:creationId xmlns:a16="http://schemas.microsoft.com/office/drawing/2014/main" id="{87A497E4-010E-C959-1A84-925122163C18}"/>
              </a:ext>
            </a:extLst>
          </p:cNvPr>
          <p:cNvSpPr>
            <a:spLocks noGrp="1"/>
          </p:cNvSpPr>
          <p:nvPr>
            <p:ph type="body" idx="1"/>
          </p:nvPr>
        </p:nvSpPr>
        <p:spPr/>
        <p:txBody>
          <a:bodyPr/>
          <a:lstStyle/>
          <a:p>
            <a:endParaRPr lang="en-GB" dirty="0"/>
          </a:p>
        </p:txBody>
      </p:sp>
      <p:sp>
        <p:nvSpPr>
          <p:cNvPr id="2" name="Slide Number Placeholder 1">
            <a:extLst>
              <a:ext uri="{FF2B5EF4-FFF2-40B4-BE49-F238E27FC236}">
                <a16:creationId xmlns:a16="http://schemas.microsoft.com/office/drawing/2014/main" id="{908DA118-2AC6-FDDB-9A4F-84669E5DE3E0}"/>
              </a:ext>
            </a:extLst>
          </p:cNvPr>
          <p:cNvSpPr>
            <a:spLocks noGrp="1"/>
          </p:cNvSpPr>
          <p:nvPr>
            <p:ph type="sldNum" sz="quarter" idx="12"/>
          </p:nvPr>
        </p:nvSpPr>
        <p:spPr/>
        <p:txBody>
          <a:bodyPr/>
          <a:lstStyle/>
          <a:p>
            <a:fld id="{3C7D8A5D-1E29-4233-BC56-253743B2E038}" type="slidenum">
              <a:rPr lang="en-GB" smtClean="0"/>
              <a:t>7</a:t>
            </a:fld>
            <a:endParaRPr lang="en-GB"/>
          </a:p>
        </p:txBody>
      </p:sp>
    </p:spTree>
    <p:extLst>
      <p:ext uri="{BB962C8B-B14F-4D97-AF65-F5344CB8AC3E}">
        <p14:creationId xmlns:p14="http://schemas.microsoft.com/office/powerpoint/2010/main" val="58648821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324C72-3E94-3818-C049-02FB85967CA6}"/>
              </a:ext>
            </a:extLst>
          </p:cNvPr>
          <p:cNvSpPr>
            <a:spLocks noGrp="1"/>
          </p:cNvSpPr>
          <p:nvPr>
            <p:ph type="title"/>
          </p:nvPr>
        </p:nvSpPr>
        <p:spPr/>
        <p:txBody>
          <a:bodyPr/>
          <a:lstStyle/>
          <a:p>
            <a:r>
              <a:rPr lang="en-GB" dirty="0"/>
              <a:t>RTR – Turn the data into natural language</a:t>
            </a:r>
          </a:p>
        </p:txBody>
      </p:sp>
      <p:pic>
        <p:nvPicPr>
          <p:cNvPr id="5" name="Content Placeholder 4">
            <a:extLst>
              <a:ext uri="{FF2B5EF4-FFF2-40B4-BE49-F238E27FC236}">
                <a16:creationId xmlns:a16="http://schemas.microsoft.com/office/drawing/2014/main" id="{BAB4327B-6744-B5FB-5E39-EAA48B144373}"/>
              </a:ext>
            </a:extLst>
          </p:cNvPr>
          <p:cNvPicPr>
            <a:picLocks noGrp="1" noChangeAspect="1"/>
          </p:cNvPicPr>
          <p:nvPr>
            <p:ph idx="1"/>
          </p:nvPr>
        </p:nvPicPr>
        <p:blipFill>
          <a:blip r:embed="rId3"/>
          <a:stretch>
            <a:fillRect/>
          </a:stretch>
        </p:blipFill>
        <p:spPr>
          <a:xfrm>
            <a:off x="2938022" y="2057923"/>
            <a:ext cx="6315956" cy="3886742"/>
          </a:xfrm>
        </p:spPr>
      </p:pic>
      <p:sp>
        <p:nvSpPr>
          <p:cNvPr id="3" name="Slide Number Placeholder 2">
            <a:extLst>
              <a:ext uri="{FF2B5EF4-FFF2-40B4-BE49-F238E27FC236}">
                <a16:creationId xmlns:a16="http://schemas.microsoft.com/office/drawing/2014/main" id="{74A0B247-C830-DE72-BD92-2D6BD7E32202}"/>
              </a:ext>
            </a:extLst>
          </p:cNvPr>
          <p:cNvSpPr>
            <a:spLocks noGrp="1"/>
          </p:cNvSpPr>
          <p:nvPr>
            <p:ph type="sldNum" sz="quarter" idx="12"/>
          </p:nvPr>
        </p:nvSpPr>
        <p:spPr/>
        <p:txBody>
          <a:bodyPr/>
          <a:lstStyle/>
          <a:p>
            <a:fld id="{3C7D8A5D-1E29-4233-BC56-253743B2E038}" type="slidenum">
              <a:rPr lang="en-GB" smtClean="0"/>
              <a:t>70</a:t>
            </a:fld>
            <a:endParaRPr lang="en-GB"/>
          </a:p>
        </p:txBody>
      </p:sp>
    </p:spTree>
    <p:extLst>
      <p:ext uri="{BB962C8B-B14F-4D97-AF65-F5344CB8AC3E}">
        <p14:creationId xmlns:p14="http://schemas.microsoft.com/office/powerpoint/2010/main" val="145029450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F82B4E-64B1-C4E8-2962-6CD63151943F}"/>
              </a:ext>
            </a:extLst>
          </p:cNvPr>
          <p:cNvSpPr>
            <a:spLocks noGrp="1"/>
          </p:cNvSpPr>
          <p:nvPr>
            <p:ph type="title"/>
          </p:nvPr>
        </p:nvSpPr>
        <p:spPr/>
        <p:txBody>
          <a:bodyPr/>
          <a:lstStyle/>
          <a:p>
            <a:r>
              <a:rPr lang="en-GB" dirty="0"/>
              <a:t>Read Retrieve Read</a:t>
            </a:r>
          </a:p>
        </p:txBody>
      </p:sp>
      <p:pic>
        <p:nvPicPr>
          <p:cNvPr id="5" name="Content Placeholder 4">
            <a:extLst>
              <a:ext uri="{FF2B5EF4-FFF2-40B4-BE49-F238E27FC236}">
                <a16:creationId xmlns:a16="http://schemas.microsoft.com/office/drawing/2014/main" id="{B46C0163-18BA-4B49-CC67-310C3530693B}"/>
              </a:ext>
            </a:extLst>
          </p:cNvPr>
          <p:cNvPicPr>
            <a:picLocks noGrp="1" noChangeAspect="1"/>
          </p:cNvPicPr>
          <p:nvPr>
            <p:ph idx="1"/>
          </p:nvPr>
        </p:nvPicPr>
        <p:blipFill>
          <a:blip r:embed="rId3"/>
          <a:stretch>
            <a:fillRect/>
          </a:stretch>
        </p:blipFill>
        <p:spPr>
          <a:xfrm>
            <a:off x="2404547" y="2577107"/>
            <a:ext cx="7382905" cy="2848373"/>
          </a:xfrm>
        </p:spPr>
      </p:pic>
      <p:sp>
        <p:nvSpPr>
          <p:cNvPr id="3" name="Slide Number Placeholder 2">
            <a:extLst>
              <a:ext uri="{FF2B5EF4-FFF2-40B4-BE49-F238E27FC236}">
                <a16:creationId xmlns:a16="http://schemas.microsoft.com/office/drawing/2014/main" id="{2478F041-138A-20A7-FC32-B6EE62A5459A}"/>
              </a:ext>
            </a:extLst>
          </p:cNvPr>
          <p:cNvSpPr>
            <a:spLocks noGrp="1"/>
          </p:cNvSpPr>
          <p:nvPr>
            <p:ph type="sldNum" sz="quarter" idx="12"/>
          </p:nvPr>
        </p:nvSpPr>
        <p:spPr/>
        <p:txBody>
          <a:bodyPr/>
          <a:lstStyle/>
          <a:p>
            <a:fld id="{3C7D8A5D-1E29-4233-BC56-253743B2E038}" type="slidenum">
              <a:rPr lang="en-GB" smtClean="0"/>
              <a:t>71</a:t>
            </a:fld>
            <a:endParaRPr lang="en-GB"/>
          </a:p>
        </p:txBody>
      </p:sp>
    </p:spTree>
    <p:extLst>
      <p:ext uri="{BB962C8B-B14F-4D97-AF65-F5344CB8AC3E}">
        <p14:creationId xmlns:p14="http://schemas.microsoft.com/office/powerpoint/2010/main" val="379565527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BDD61-31F0-7CC6-1D95-69BCB0E03011}"/>
              </a:ext>
            </a:extLst>
          </p:cNvPr>
          <p:cNvSpPr>
            <a:spLocks noGrp="1"/>
          </p:cNvSpPr>
          <p:nvPr>
            <p:ph type="title"/>
          </p:nvPr>
        </p:nvSpPr>
        <p:spPr/>
        <p:txBody>
          <a:bodyPr/>
          <a:lstStyle/>
          <a:p>
            <a:r>
              <a:rPr lang="en-GB" dirty="0"/>
              <a:t>RTR – Understand the intent</a:t>
            </a:r>
          </a:p>
        </p:txBody>
      </p:sp>
      <p:pic>
        <p:nvPicPr>
          <p:cNvPr id="5" name="Content Placeholder 4">
            <a:extLst>
              <a:ext uri="{FF2B5EF4-FFF2-40B4-BE49-F238E27FC236}">
                <a16:creationId xmlns:a16="http://schemas.microsoft.com/office/drawing/2014/main" id="{31948418-7FF1-1BDE-0EFF-3E055B16FDAD}"/>
              </a:ext>
            </a:extLst>
          </p:cNvPr>
          <p:cNvPicPr>
            <a:picLocks noGrp="1" noChangeAspect="1"/>
          </p:cNvPicPr>
          <p:nvPr>
            <p:ph idx="1"/>
          </p:nvPr>
        </p:nvPicPr>
        <p:blipFill>
          <a:blip r:embed="rId2"/>
          <a:stretch>
            <a:fillRect/>
          </a:stretch>
        </p:blipFill>
        <p:spPr>
          <a:xfrm>
            <a:off x="2399784" y="3105819"/>
            <a:ext cx="7392432" cy="1790950"/>
          </a:xfrm>
        </p:spPr>
      </p:pic>
      <p:sp>
        <p:nvSpPr>
          <p:cNvPr id="3" name="Slide Number Placeholder 2">
            <a:extLst>
              <a:ext uri="{FF2B5EF4-FFF2-40B4-BE49-F238E27FC236}">
                <a16:creationId xmlns:a16="http://schemas.microsoft.com/office/drawing/2014/main" id="{6A25BFF6-5053-7EA5-04CD-FB71015D7E75}"/>
              </a:ext>
            </a:extLst>
          </p:cNvPr>
          <p:cNvSpPr>
            <a:spLocks noGrp="1"/>
          </p:cNvSpPr>
          <p:nvPr>
            <p:ph type="sldNum" sz="quarter" idx="12"/>
          </p:nvPr>
        </p:nvSpPr>
        <p:spPr/>
        <p:txBody>
          <a:bodyPr/>
          <a:lstStyle/>
          <a:p>
            <a:fld id="{3C7D8A5D-1E29-4233-BC56-253743B2E038}" type="slidenum">
              <a:rPr lang="en-GB" smtClean="0"/>
              <a:t>72</a:t>
            </a:fld>
            <a:endParaRPr lang="en-GB"/>
          </a:p>
        </p:txBody>
      </p:sp>
    </p:spTree>
    <p:extLst>
      <p:ext uri="{BB962C8B-B14F-4D97-AF65-F5344CB8AC3E}">
        <p14:creationId xmlns:p14="http://schemas.microsoft.com/office/powerpoint/2010/main" val="55771562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191AB0-C830-9BD1-5C75-1AFEAB6F1253}"/>
              </a:ext>
            </a:extLst>
          </p:cNvPr>
          <p:cNvSpPr>
            <a:spLocks noGrp="1"/>
          </p:cNvSpPr>
          <p:nvPr>
            <p:ph type="title"/>
          </p:nvPr>
        </p:nvSpPr>
        <p:spPr/>
        <p:txBody>
          <a:bodyPr/>
          <a:lstStyle/>
          <a:p>
            <a:r>
              <a:rPr lang="en-GB" dirty="0"/>
              <a:t>Example of understanding intent</a:t>
            </a:r>
          </a:p>
        </p:txBody>
      </p:sp>
      <p:pic>
        <p:nvPicPr>
          <p:cNvPr id="5" name="Content Placeholder 4">
            <a:extLst>
              <a:ext uri="{FF2B5EF4-FFF2-40B4-BE49-F238E27FC236}">
                <a16:creationId xmlns:a16="http://schemas.microsoft.com/office/drawing/2014/main" id="{A3571BE0-28B6-EA4E-5AC4-259DE6D4CDFD}"/>
              </a:ext>
            </a:extLst>
          </p:cNvPr>
          <p:cNvPicPr>
            <a:picLocks noGrp="1" noChangeAspect="1"/>
          </p:cNvPicPr>
          <p:nvPr>
            <p:ph idx="1"/>
          </p:nvPr>
        </p:nvPicPr>
        <p:blipFill>
          <a:blip r:embed="rId2"/>
          <a:stretch>
            <a:fillRect/>
          </a:stretch>
        </p:blipFill>
        <p:spPr>
          <a:xfrm>
            <a:off x="2609363" y="2967687"/>
            <a:ext cx="6973273" cy="2067213"/>
          </a:xfrm>
        </p:spPr>
      </p:pic>
      <p:sp>
        <p:nvSpPr>
          <p:cNvPr id="3" name="Slide Number Placeholder 2">
            <a:extLst>
              <a:ext uri="{FF2B5EF4-FFF2-40B4-BE49-F238E27FC236}">
                <a16:creationId xmlns:a16="http://schemas.microsoft.com/office/drawing/2014/main" id="{487AE54D-FC61-8AF7-65B3-A13EE8A870DE}"/>
              </a:ext>
            </a:extLst>
          </p:cNvPr>
          <p:cNvSpPr>
            <a:spLocks noGrp="1"/>
          </p:cNvSpPr>
          <p:nvPr>
            <p:ph type="sldNum" sz="quarter" idx="12"/>
          </p:nvPr>
        </p:nvSpPr>
        <p:spPr/>
        <p:txBody>
          <a:bodyPr/>
          <a:lstStyle/>
          <a:p>
            <a:fld id="{3C7D8A5D-1E29-4233-BC56-253743B2E038}" type="slidenum">
              <a:rPr lang="en-GB" smtClean="0"/>
              <a:t>73</a:t>
            </a:fld>
            <a:endParaRPr lang="en-GB"/>
          </a:p>
        </p:txBody>
      </p:sp>
    </p:spTree>
    <p:extLst>
      <p:ext uri="{BB962C8B-B14F-4D97-AF65-F5344CB8AC3E}">
        <p14:creationId xmlns:p14="http://schemas.microsoft.com/office/powerpoint/2010/main" val="106830607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5E1A33-66E6-0703-73D6-63D169073985}"/>
              </a:ext>
            </a:extLst>
          </p:cNvPr>
          <p:cNvSpPr>
            <a:spLocks noGrp="1"/>
          </p:cNvSpPr>
          <p:nvPr>
            <p:ph type="title"/>
          </p:nvPr>
        </p:nvSpPr>
        <p:spPr/>
        <p:txBody>
          <a:bodyPr/>
          <a:lstStyle/>
          <a:p>
            <a:r>
              <a:rPr lang="en-GB" dirty="0"/>
              <a:t>Example of understanding intent</a:t>
            </a:r>
          </a:p>
        </p:txBody>
      </p:sp>
      <p:pic>
        <p:nvPicPr>
          <p:cNvPr id="5" name="Content Placeholder 4">
            <a:extLst>
              <a:ext uri="{FF2B5EF4-FFF2-40B4-BE49-F238E27FC236}">
                <a16:creationId xmlns:a16="http://schemas.microsoft.com/office/drawing/2014/main" id="{98077AB0-82EB-1B08-70BD-B7BAFD78E6FE}"/>
              </a:ext>
            </a:extLst>
          </p:cNvPr>
          <p:cNvPicPr>
            <a:picLocks noGrp="1" noChangeAspect="1"/>
          </p:cNvPicPr>
          <p:nvPr>
            <p:ph idx="1"/>
          </p:nvPr>
        </p:nvPicPr>
        <p:blipFill>
          <a:blip r:embed="rId2"/>
          <a:stretch>
            <a:fillRect/>
          </a:stretch>
        </p:blipFill>
        <p:spPr>
          <a:xfrm>
            <a:off x="2609363" y="2386581"/>
            <a:ext cx="6973273" cy="3229426"/>
          </a:xfrm>
        </p:spPr>
      </p:pic>
      <p:sp>
        <p:nvSpPr>
          <p:cNvPr id="3" name="Slide Number Placeholder 2">
            <a:extLst>
              <a:ext uri="{FF2B5EF4-FFF2-40B4-BE49-F238E27FC236}">
                <a16:creationId xmlns:a16="http://schemas.microsoft.com/office/drawing/2014/main" id="{633AE268-D3F7-5A2F-72AB-2779398FD456}"/>
              </a:ext>
            </a:extLst>
          </p:cNvPr>
          <p:cNvSpPr>
            <a:spLocks noGrp="1"/>
          </p:cNvSpPr>
          <p:nvPr>
            <p:ph type="sldNum" sz="quarter" idx="12"/>
          </p:nvPr>
        </p:nvSpPr>
        <p:spPr/>
        <p:txBody>
          <a:bodyPr/>
          <a:lstStyle/>
          <a:p>
            <a:fld id="{3C7D8A5D-1E29-4233-BC56-253743B2E038}" type="slidenum">
              <a:rPr lang="en-GB" smtClean="0"/>
              <a:t>74</a:t>
            </a:fld>
            <a:endParaRPr lang="en-GB"/>
          </a:p>
        </p:txBody>
      </p:sp>
    </p:spTree>
    <p:extLst>
      <p:ext uri="{BB962C8B-B14F-4D97-AF65-F5344CB8AC3E}">
        <p14:creationId xmlns:p14="http://schemas.microsoft.com/office/powerpoint/2010/main" val="262085059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428AB8-E47D-E5CF-45FE-15311A395D3C}"/>
              </a:ext>
            </a:extLst>
          </p:cNvPr>
          <p:cNvSpPr>
            <a:spLocks noGrp="1"/>
          </p:cNvSpPr>
          <p:nvPr>
            <p:ph type="title"/>
          </p:nvPr>
        </p:nvSpPr>
        <p:spPr/>
        <p:txBody>
          <a:bodyPr/>
          <a:lstStyle/>
          <a:p>
            <a:r>
              <a:rPr lang="en-GB" dirty="0"/>
              <a:t>Example of understanding intent</a:t>
            </a:r>
          </a:p>
        </p:txBody>
      </p:sp>
      <p:pic>
        <p:nvPicPr>
          <p:cNvPr id="5" name="Content Placeholder 4">
            <a:extLst>
              <a:ext uri="{FF2B5EF4-FFF2-40B4-BE49-F238E27FC236}">
                <a16:creationId xmlns:a16="http://schemas.microsoft.com/office/drawing/2014/main" id="{9EF7B3FC-6124-35DC-EA88-5A356E2C7B16}"/>
              </a:ext>
            </a:extLst>
          </p:cNvPr>
          <p:cNvPicPr>
            <a:picLocks noGrp="1" noChangeAspect="1"/>
          </p:cNvPicPr>
          <p:nvPr>
            <p:ph idx="1"/>
          </p:nvPr>
        </p:nvPicPr>
        <p:blipFill>
          <a:blip r:embed="rId2"/>
          <a:stretch>
            <a:fillRect/>
          </a:stretch>
        </p:blipFill>
        <p:spPr>
          <a:xfrm>
            <a:off x="2718916" y="2705713"/>
            <a:ext cx="6754168" cy="2591162"/>
          </a:xfrm>
        </p:spPr>
      </p:pic>
      <p:sp>
        <p:nvSpPr>
          <p:cNvPr id="3" name="Slide Number Placeholder 2">
            <a:extLst>
              <a:ext uri="{FF2B5EF4-FFF2-40B4-BE49-F238E27FC236}">
                <a16:creationId xmlns:a16="http://schemas.microsoft.com/office/drawing/2014/main" id="{023E4ACB-399B-31C3-3B72-25D9A1E32CB5}"/>
              </a:ext>
            </a:extLst>
          </p:cNvPr>
          <p:cNvSpPr>
            <a:spLocks noGrp="1"/>
          </p:cNvSpPr>
          <p:nvPr>
            <p:ph type="sldNum" sz="quarter" idx="12"/>
          </p:nvPr>
        </p:nvSpPr>
        <p:spPr/>
        <p:txBody>
          <a:bodyPr/>
          <a:lstStyle/>
          <a:p>
            <a:fld id="{3C7D8A5D-1E29-4233-BC56-253743B2E038}" type="slidenum">
              <a:rPr lang="en-GB" smtClean="0"/>
              <a:t>75</a:t>
            </a:fld>
            <a:endParaRPr lang="en-GB"/>
          </a:p>
        </p:txBody>
      </p:sp>
    </p:spTree>
    <p:extLst>
      <p:ext uri="{BB962C8B-B14F-4D97-AF65-F5344CB8AC3E}">
        <p14:creationId xmlns:p14="http://schemas.microsoft.com/office/powerpoint/2010/main" val="4715309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8FD8C8A-CB8E-6E58-E0BC-03B6051B8BF0}"/>
              </a:ext>
            </a:extLst>
          </p:cNvPr>
          <p:cNvSpPr>
            <a:spLocks noGrp="1"/>
          </p:cNvSpPr>
          <p:nvPr>
            <p:ph type="title"/>
          </p:nvPr>
        </p:nvSpPr>
        <p:spPr/>
        <p:txBody>
          <a:bodyPr>
            <a:normAutofit/>
          </a:bodyPr>
          <a:lstStyle/>
          <a:p>
            <a:r>
              <a:rPr lang="en-GB" sz="4800" dirty="0"/>
              <a:t>Step 5 – Scalability and Performance</a:t>
            </a:r>
          </a:p>
        </p:txBody>
      </p:sp>
      <p:sp>
        <p:nvSpPr>
          <p:cNvPr id="5" name="Text Placeholder 4">
            <a:extLst>
              <a:ext uri="{FF2B5EF4-FFF2-40B4-BE49-F238E27FC236}">
                <a16:creationId xmlns:a16="http://schemas.microsoft.com/office/drawing/2014/main" id="{A4BBD3C8-2E39-EA61-A583-DC39A9698A89}"/>
              </a:ext>
            </a:extLst>
          </p:cNvPr>
          <p:cNvSpPr>
            <a:spLocks noGrp="1"/>
          </p:cNvSpPr>
          <p:nvPr>
            <p:ph type="body" idx="1"/>
          </p:nvPr>
        </p:nvSpPr>
        <p:spPr/>
        <p:txBody>
          <a:bodyPr/>
          <a:lstStyle/>
          <a:p>
            <a:endParaRPr lang="en-GB" dirty="0"/>
          </a:p>
          <a:p>
            <a:endParaRPr lang="en-GB" dirty="0"/>
          </a:p>
        </p:txBody>
      </p:sp>
      <p:sp>
        <p:nvSpPr>
          <p:cNvPr id="2" name="Slide Number Placeholder 1">
            <a:extLst>
              <a:ext uri="{FF2B5EF4-FFF2-40B4-BE49-F238E27FC236}">
                <a16:creationId xmlns:a16="http://schemas.microsoft.com/office/drawing/2014/main" id="{72D5CE91-6E27-D6AD-DCA6-F972A5F288C9}"/>
              </a:ext>
            </a:extLst>
          </p:cNvPr>
          <p:cNvSpPr>
            <a:spLocks noGrp="1"/>
          </p:cNvSpPr>
          <p:nvPr>
            <p:ph type="sldNum" sz="quarter" idx="12"/>
          </p:nvPr>
        </p:nvSpPr>
        <p:spPr/>
        <p:txBody>
          <a:bodyPr/>
          <a:lstStyle/>
          <a:p>
            <a:fld id="{3C7D8A5D-1E29-4233-BC56-253743B2E038}" type="slidenum">
              <a:rPr lang="en-GB" smtClean="0"/>
              <a:t>76</a:t>
            </a:fld>
            <a:endParaRPr lang="en-GB"/>
          </a:p>
        </p:txBody>
      </p:sp>
    </p:spTree>
    <p:extLst>
      <p:ext uri="{BB962C8B-B14F-4D97-AF65-F5344CB8AC3E}">
        <p14:creationId xmlns:p14="http://schemas.microsoft.com/office/powerpoint/2010/main" val="10341415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B69E0F3-CE68-D0AC-9B4B-A30BD74714C2}"/>
              </a:ext>
            </a:extLst>
          </p:cNvPr>
          <p:cNvSpPr>
            <a:spLocks noGrp="1"/>
          </p:cNvSpPr>
          <p:nvPr>
            <p:ph type="title"/>
          </p:nvPr>
        </p:nvSpPr>
        <p:spPr/>
        <p:txBody>
          <a:bodyPr/>
          <a:lstStyle/>
          <a:p>
            <a:r>
              <a:rPr lang="en-GB" dirty="0"/>
              <a:t>Partitions</a:t>
            </a:r>
          </a:p>
        </p:txBody>
      </p:sp>
      <p:sp>
        <p:nvSpPr>
          <p:cNvPr id="5" name="Content Placeholder 4">
            <a:extLst>
              <a:ext uri="{FF2B5EF4-FFF2-40B4-BE49-F238E27FC236}">
                <a16:creationId xmlns:a16="http://schemas.microsoft.com/office/drawing/2014/main" id="{701FFE14-2BDD-6C9F-FE81-E3171D81896A}"/>
              </a:ext>
            </a:extLst>
          </p:cNvPr>
          <p:cNvSpPr>
            <a:spLocks noGrp="1"/>
          </p:cNvSpPr>
          <p:nvPr>
            <p:ph idx="1"/>
          </p:nvPr>
        </p:nvSpPr>
        <p:spPr/>
        <p:txBody>
          <a:bodyPr/>
          <a:lstStyle/>
          <a:p>
            <a:r>
              <a:rPr lang="en-GB" b="0" i="0" dirty="0">
                <a:solidFill>
                  <a:srgbClr val="0D0D0D"/>
                </a:solidFill>
                <a:effectLst/>
                <a:latin typeface="Söhne"/>
              </a:rPr>
              <a:t>Partitions are used to scale your search data horizontally. Each partition is a fully functional search engine with its own compute and storage resources. Azure Cognitive Search automatically distributes your data across multiple partitions when you increase the partition count.</a:t>
            </a:r>
            <a:endParaRPr lang="en-GB" dirty="0"/>
          </a:p>
        </p:txBody>
      </p:sp>
      <p:sp>
        <p:nvSpPr>
          <p:cNvPr id="2" name="Slide Number Placeholder 1">
            <a:extLst>
              <a:ext uri="{FF2B5EF4-FFF2-40B4-BE49-F238E27FC236}">
                <a16:creationId xmlns:a16="http://schemas.microsoft.com/office/drawing/2014/main" id="{A08CDBE7-EA2B-2478-AB07-0503641FB786}"/>
              </a:ext>
            </a:extLst>
          </p:cNvPr>
          <p:cNvSpPr>
            <a:spLocks noGrp="1"/>
          </p:cNvSpPr>
          <p:nvPr>
            <p:ph type="sldNum" sz="quarter" idx="12"/>
          </p:nvPr>
        </p:nvSpPr>
        <p:spPr/>
        <p:txBody>
          <a:bodyPr/>
          <a:lstStyle/>
          <a:p>
            <a:fld id="{3C7D8A5D-1E29-4233-BC56-253743B2E038}" type="slidenum">
              <a:rPr lang="en-GB" smtClean="0"/>
              <a:t>77</a:t>
            </a:fld>
            <a:endParaRPr lang="en-GB"/>
          </a:p>
        </p:txBody>
      </p:sp>
    </p:spTree>
    <p:extLst>
      <p:ext uri="{BB962C8B-B14F-4D97-AF65-F5344CB8AC3E}">
        <p14:creationId xmlns:p14="http://schemas.microsoft.com/office/powerpoint/2010/main" val="308665202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5274F5-A74A-34A8-32E8-F38451656058}"/>
              </a:ext>
            </a:extLst>
          </p:cNvPr>
          <p:cNvSpPr>
            <a:spLocks noGrp="1"/>
          </p:cNvSpPr>
          <p:nvPr>
            <p:ph type="title"/>
          </p:nvPr>
        </p:nvSpPr>
        <p:spPr/>
        <p:txBody>
          <a:bodyPr/>
          <a:lstStyle/>
          <a:p>
            <a:r>
              <a:rPr lang="en-GB" dirty="0"/>
              <a:t>Replicas</a:t>
            </a:r>
          </a:p>
        </p:txBody>
      </p:sp>
      <p:sp>
        <p:nvSpPr>
          <p:cNvPr id="3" name="Content Placeholder 2">
            <a:extLst>
              <a:ext uri="{FF2B5EF4-FFF2-40B4-BE49-F238E27FC236}">
                <a16:creationId xmlns:a16="http://schemas.microsoft.com/office/drawing/2014/main" id="{E767C5B7-159D-FE12-9607-60087360E44B}"/>
              </a:ext>
            </a:extLst>
          </p:cNvPr>
          <p:cNvSpPr>
            <a:spLocks noGrp="1"/>
          </p:cNvSpPr>
          <p:nvPr>
            <p:ph idx="1"/>
          </p:nvPr>
        </p:nvSpPr>
        <p:spPr/>
        <p:txBody>
          <a:bodyPr/>
          <a:lstStyle/>
          <a:p>
            <a:r>
              <a:rPr lang="en-GB" b="0" i="0" dirty="0">
                <a:solidFill>
                  <a:srgbClr val="0D0D0D"/>
                </a:solidFill>
                <a:effectLst/>
                <a:latin typeface="Söhne"/>
              </a:rPr>
              <a:t>Replicas provide high availability and load balancing of query workloads. Increasing the number of replicas allows your service to handle more query volume by running searches in parallel across replicas.</a:t>
            </a:r>
            <a:endParaRPr lang="en-GB" dirty="0"/>
          </a:p>
        </p:txBody>
      </p:sp>
      <p:sp>
        <p:nvSpPr>
          <p:cNvPr id="4" name="Slide Number Placeholder 3">
            <a:extLst>
              <a:ext uri="{FF2B5EF4-FFF2-40B4-BE49-F238E27FC236}">
                <a16:creationId xmlns:a16="http://schemas.microsoft.com/office/drawing/2014/main" id="{0E9437FA-D9D1-40EF-85DF-6E295FAAE96F}"/>
              </a:ext>
            </a:extLst>
          </p:cNvPr>
          <p:cNvSpPr>
            <a:spLocks noGrp="1"/>
          </p:cNvSpPr>
          <p:nvPr>
            <p:ph type="sldNum" sz="quarter" idx="12"/>
          </p:nvPr>
        </p:nvSpPr>
        <p:spPr/>
        <p:txBody>
          <a:bodyPr/>
          <a:lstStyle/>
          <a:p>
            <a:fld id="{3C7D8A5D-1E29-4233-BC56-253743B2E038}" type="slidenum">
              <a:rPr lang="en-GB" smtClean="0"/>
              <a:t>78</a:t>
            </a:fld>
            <a:endParaRPr lang="en-GB"/>
          </a:p>
        </p:txBody>
      </p:sp>
    </p:spTree>
    <p:extLst>
      <p:ext uri="{BB962C8B-B14F-4D97-AF65-F5344CB8AC3E}">
        <p14:creationId xmlns:p14="http://schemas.microsoft.com/office/powerpoint/2010/main" val="321416060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21CFE7-3B06-7CFA-66E3-B686BF64AEF0}"/>
              </a:ext>
            </a:extLst>
          </p:cNvPr>
          <p:cNvSpPr>
            <a:spLocks noGrp="1"/>
          </p:cNvSpPr>
          <p:nvPr>
            <p:ph type="title"/>
          </p:nvPr>
        </p:nvSpPr>
        <p:spPr/>
        <p:txBody>
          <a:bodyPr/>
          <a:lstStyle/>
          <a:p>
            <a:r>
              <a:rPr lang="en-GB" dirty="0"/>
              <a:t>They can be resized on the fly</a:t>
            </a:r>
          </a:p>
        </p:txBody>
      </p:sp>
      <p:pic>
        <p:nvPicPr>
          <p:cNvPr id="5" name="Content Placeholder 4">
            <a:extLst>
              <a:ext uri="{FF2B5EF4-FFF2-40B4-BE49-F238E27FC236}">
                <a16:creationId xmlns:a16="http://schemas.microsoft.com/office/drawing/2014/main" id="{57578420-5B4B-4436-277A-93ED0B33CAE5}"/>
              </a:ext>
            </a:extLst>
          </p:cNvPr>
          <p:cNvPicPr>
            <a:picLocks noGrp="1" noChangeAspect="1"/>
          </p:cNvPicPr>
          <p:nvPr>
            <p:ph idx="1"/>
          </p:nvPr>
        </p:nvPicPr>
        <p:blipFill>
          <a:blip r:embed="rId3"/>
          <a:stretch>
            <a:fillRect/>
          </a:stretch>
        </p:blipFill>
        <p:spPr>
          <a:xfrm>
            <a:off x="3400049" y="2986740"/>
            <a:ext cx="5391902" cy="2029108"/>
          </a:xfrm>
        </p:spPr>
      </p:pic>
      <p:sp>
        <p:nvSpPr>
          <p:cNvPr id="3" name="Slide Number Placeholder 2">
            <a:extLst>
              <a:ext uri="{FF2B5EF4-FFF2-40B4-BE49-F238E27FC236}">
                <a16:creationId xmlns:a16="http://schemas.microsoft.com/office/drawing/2014/main" id="{FDA5C6E8-9934-DE98-8D13-0EE29A3C4F51}"/>
              </a:ext>
            </a:extLst>
          </p:cNvPr>
          <p:cNvSpPr>
            <a:spLocks noGrp="1"/>
          </p:cNvSpPr>
          <p:nvPr>
            <p:ph type="sldNum" sz="quarter" idx="12"/>
          </p:nvPr>
        </p:nvSpPr>
        <p:spPr/>
        <p:txBody>
          <a:bodyPr/>
          <a:lstStyle/>
          <a:p>
            <a:fld id="{3C7D8A5D-1E29-4233-BC56-253743B2E038}" type="slidenum">
              <a:rPr lang="en-GB" smtClean="0"/>
              <a:t>79</a:t>
            </a:fld>
            <a:endParaRPr lang="en-GB"/>
          </a:p>
        </p:txBody>
      </p:sp>
    </p:spTree>
    <p:extLst>
      <p:ext uri="{BB962C8B-B14F-4D97-AF65-F5344CB8AC3E}">
        <p14:creationId xmlns:p14="http://schemas.microsoft.com/office/powerpoint/2010/main" val="26534722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677DD52-1EC0-4AEB-49E0-19BCB56A42A8}"/>
              </a:ext>
            </a:extLst>
          </p:cNvPr>
          <p:cNvSpPr>
            <a:spLocks noGrp="1"/>
          </p:cNvSpPr>
          <p:nvPr>
            <p:ph type="title"/>
          </p:nvPr>
        </p:nvSpPr>
        <p:spPr/>
        <p:txBody>
          <a:bodyPr/>
          <a:lstStyle/>
          <a:p>
            <a:r>
              <a:rPr lang="en-GB" dirty="0"/>
              <a:t>What about you folks?</a:t>
            </a:r>
          </a:p>
        </p:txBody>
      </p:sp>
      <p:sp>
        <p:nvSpPr>
          <p:cNvPr id="6" name="Text Placeholder 5">
            <a:extLst>
              <a:ext uri="{FF2B5EF4-FFF2-40B4-BE49-F238E27FC236}">
                <a16:creationId xmlns:a16="http://schemas.microsoft.com/office/drawing/2014/main" id="{C3EE4ABD-8905-A943-D308-E46FB4423AD5}"/>
              </a:ext>
            </a:extLst>
          </p:cNvPr>
          <p:cNvSpPr>
            <a:spLocks noGrp="1"/>
          </p:cNvSpPr>
          <p:nvPr>
            <p:ph type="body" idx="1"/>
          </p:nvPr>
        </p:nvSpPr>
        <p:spPr/>
        <p:txBody>
          <a:bodyPr/>
          <a:lstStyle/>
          <a:p>
            <a:endParaRPr lang="en-GB"/>
          </a:p>
        </p:txBody>
      </p:sp>
      <p:sp>
        <p:nvSpPr>
          <p:cNvPr id="2" name="Slide Number Placeholder 1">
            <a:extLst>
              <a:ext uri="{FF2B5EF4-FFF2-40B4-BE49-F238E27FC236}">
                <a16:creationId xmlns:a16="http://schemas.microsoft.com/office/drawing/2014/main" id="{E7AD3E05-5BA5-B634-1FE8-CE8E2F38B37A}"/>
              </a:ext>
            </a:extLst>
          </p:cNvPr>
          <p:cNvSpPr>
            <a:spLocks noGrp="1"/>
          </p:cNvSpPr>
          <p:nvPr>
            <p:ph type="sldNum" sz="quarter" idx="12"/>
          </p:nvPr>
        </p:nvSpPr>
        <p:spPr/>
        <p:txBody>
          <a:bodyPr/>
          <a:lstStyle/>
          <a:p>
            <a:fld id="{3C7D8A5D-1E29-4233-BC56-253743B2E038}" type="slidenum">
              <a:rPr lang="en-GB" smtClean="0"/>
              <a:t>8</a:t>
            </a:fld>
            <a:endParaRPr lang="en-GB"/>
          </a:p>
        </p:txBody>
      </p:sp>
    </p:spTree>
    <p:extLst>
      <p:ext uri="{BB962C8B-B14F-4D97-AF65-F5344CB8AC3E}">
        <p14:creationId xmlns:p14="http://schemas.microsoft.com/office/powerpoint/2010/main" val="390747611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A131FEA-4EDA-A01B-C9EE-A692BECDE84B}"/>
              </a:ext>
            </a:extLst>
          </p:cNvPr>
          <p:cNvSpPr>
            <a:spLocks noGrp="1"/>
          </p:cNvSpPr>
          <p:nvPr>
            <p:ph type="title"/>
          </p:nvPr>
        </p:nvSpPr>
        <p:spPr/>
        <p:txBody>
          <a:bodyPr/>
          <a:lstStyle/>
          <a:p>
            <a:r>
              <a:rPr lang="en-GB" dirty="0"/>
              <a:t>You can use caching as normal</a:t>
            </a:r>
          </a:p>
        </p:txBody>
      </p:sp>
      <p:sp>
        <p:nvSpPr>
          <p:cNvPr id="11" name="Text Placeholder 10">
            <a:extLst>
              <a:ext uri="{FF2B5EF4-FFF2-40B4-BE49-F238E27FC236}">
                <a16:creationId xmlns:a16="http://schemas.microsoft.com/office/drawing/2014/main" id="{ACD5B754-9AD8-84C0-2306-1934D2442263}"/>
              </a:ext>
            </a:extLst>
          </p:cNvPr>
          <p:cNvSpPr>
            <a:spLocks noGrp="1"/>
          </p:cNvSpPr>
          <p:nvPr>
            <p:ph type="body" idx="1"/>
          </p:nvPr>
        </p:nvSpPr>
        <p:spPr/>
        <p:txBody>
          <a:bodyPr/>
          <a:lstStyle/>
          <a:p>
            <a:endParaRPr lang="en-GB"/>
          </a:p>
        </p:txBody>
      </p:sp>
      <p:sp>
        <p:nvSpPr>
          <p:cNvPr id="2" name="Slide Number Placeholder 1">
            <a:extLst>
              <a:ext uri="{FF2B5EF4-FFF2-40B4-BE49-F238E27FC236}">
                <a16:creationId xmlns:a16="http://schemas.microsoft.com/office/drawing/2014/main" id="{D44AD8EE-7F5A-B13F-2F29-0D0334CBF886}"/>
              </a:ext>
            </a:extLst>
          </p:cNvPr>
          <p:cNvSpPr>
            <a:spLocks noGrp="1"/>
          </p:cNvSpPr>
          <p:nvPr>
            <p:ph type="sldNum" sz="quarter" idx="12"/>
          </p:nvPr>
        </p:nvSpPr>
        <p:spPr/>
        <p:txBody>
          <a:bodyPr/>
          <a:lstStyle/>
          <a:p>
            <a:fld id="{3C7D8A5D-1E29-4233-BC56-253743B2E038}" type="slidenum">
              <a:rPr lang="en-GB" smtClean="0"/>
              <a:t>80</a:t>
            </a:fld>
            <a:endParaRPr lang="en-GB"/>
          </a:p>
        </p:txBody>
      </p:sp>
    </p:spTree>
    <p:extLst>
      <p:ext uri="{BB962C8B-B14F-4D97-AF65-F5344CB8AC3E}">
        <p14:creationId xmlns:p14="http://schemas.microsoft.com/office/powerpoint/2010/main" val="408070946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D6888B0-B542-3F4F-F096-78CAE117713C}"/>
              </a:ext>
            </a:extLst>
          </p:cNvPr>
          <p:cNvSpPr>
            <a:spLocks noGrp="1"/>
          </p:cNvSpPr>
          <p:nvPr>
            <p:ph type="title"/>
          </p:nvPr>
        </p:nvSpPr>
        <p:spPr/>
        <p:txBody>
          <a:bodyPr/>
          <a:lstStyle/>
          <a:p>
            <a:r>
              <a:rPr lang="en-GB" dirty="0"/>
              <a:t>Set up Cognitive Search</a:t>
            </a:r>
          </a:p>
        </p:txBody>
      </p:sp>
      <p:pic>
        <p:nvPicPr>
          <p:cNvPr id="7" name="Content Placeholder 6">
            <a:extLst>
              <a:ext uri="{FF2B5EF4-FFF2-40B4-BE49-F238E27FC236}">
                <a16:creationId xmlns:a16="http://schemas.microsoft.com/office/drawing/2014/main" id="{BFB27EDB-D42A-C83B-FC8C-BCBD86876B1C}"/>
              </a:ext>
            </a:extLst>
          </p:cNvPr>
          <p:cNvPicPr>
            <a:picLocks noGrp="1" noChangeAspect="1"/>
          </p:cNvPicPr>
          <p:nvPr>
            <p:ph idx="1"/>
          </p:nvPr>
        </p:nvPicPr>
        <p:blipFill>
          <a:blip r:embed="rId2"/>
          <a:stretch>
            <a:fillRect/>
          </a:stretch>
        </p:blipFill>
        <p:spPr>
          <a:xfrm>
            <a:off x="2271178" y="3486872"/>
            <a:ext cx="7649643" cy="1028844"/>
          </a:xfrm>
        </p:spPr>
      </p:pic>
      <p:sp>
        <p:nvSpPr>
          <p:cNvPr id="2" name="Slide Number Placeholder 1">
            <a:extLst>
              <a:ext uri="{FF2B5EF4-FFF2-40B4-BE49-F238E27FC236}">
                <a16:creationId xmlns:a16="http://schemas.microsoft.com/office/drawing/2014/main" id="{04CBB629-B365-319C-1429-D1060BDEDC00}"/>
              </a:ext>
            </a:extLst>
          </p:cNvPr>
          <p:cNvSpPr>
            <a:spLocks noGrp="1"/>
          </p:cNvSpPr>
          <p:nvPr>
            <p:ph type="sldNum" sz="quarter" idx="12"/>
          </p:nvPr>
        </p:nvSpPr>
        <p:spPr/>
        <p:txBody>
          <a:bodyPr/>
          <a:lstStyle/>
          <a:p>
            <a:fld id="{3C7D8A5D-1E29-4233-BC56-253743B2E038}" type="slidenum">
              <a:rPr lang="en-GB" smtClean="0"/>
              <a:t>81</a:t>
            </a:fld>
            <a:endParaRPr lang="en-GB"/>
          </a:p>
        </p:txBody>
      </p:sp>
    </p:spTree>
    <p:extLst>
      <p:ext uri="{BB962C8B-B14F-4D97-AF65-F5344CB8AC3E}">
        <p14:creationId xmlns:p14="http://schemas.microsoft.com/office/powerpoint/2010/main" val="403053852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94B920-D334-20E7-E52C-396DF3B848D7}"/>
              </a:ext>
            </a:extLst>
          </p:cNvPr>
          <p:cNvSpPr>
            <a:spLocks noGrp="1"/>
          </p:cNvSpPr>
          <p:nvPr>
            <p:ph type="title"/>
          </p:nvPr>
        </p:nvSpPr>
        <p:spPr/>
        <p:txBody>
          <a:bodyPr/>
          <a:lstStyle/>
          <a:p>
            <a:r>
              <a:rPr lang="en-GB" dirty="0"/>
              <a:t>Set up Redis</a:t>
            </a:r>
          </a:p>
        </p:txBody>
      </p:sp>
      <p:pic>
        <p:nvPicPr>
          <p:cNvPr id="5" name="Content Placeholder 4">
            <a:extLst>
              <a:ext uri="{FF2B5EF4-FFF2-40B4-BE49-F238E27FC236}">
                <a16:creationId xmlns:a16="http://schemas.microsoft.com/office/drawing/2014/main" id="{609EC240-7462-82DB-A71A-FE5BA5E4833A}"/>
              </a:ext>
            </a:extLst>
          </p:cNvPr>
          <p:cNvPicPr>
            <a:picLocks noGrp="1" noChangeAspect="1"/>
          </p:cNvPicPr>
          <p:nvPr>
            <p:ph idx="1"/>
          </p:nvPr>
        </p:nvPicPr>
        <p:blipFill>
          <a:blip r:embed="rId2"/>
          <a:stretch>
            <a:fillRect/>
          </a:stretch>
        </p:blipFill>
        <p:spPr>
          <a:xfrm>
            <a:off x="1899652" y="2605686"/>
            <a:ext cx="8392696" cy="2791215"/>
          </a:xfrm>
        </p:spPr>
      </p:pic>
      <p:sp>
        <p:nvSpPr>
          <p:cNvPr id="3" name="Slide Number Placeholder 2">
            <a:extLst>
              <a:ext uri="{FF2B5EF4-FFF2-40B4-BE49-F238E27FC236}">
                <a16:creationId xmlns:a16="http://schemas.microsoft.com/office/drawing/2014/main" id="{36C1AC09-755A-6F8C-DD4C-5941F0A6FEAF}"/>
              </a:ext>
            </a:extLst>
          </p:cNvPr>
          <p:cNvSpPr>
            <a:spLocks noGrp="1"/>
          </p:cNvSpPr>
          <p:nvPr>
            <p:ph type="sldNum" sz="quarter" idx="12"/>
          </p:nvPr>
        </p:nvSpPr>
        <p:spPr/>
        <p:txBody>
          <a:bodyPr/>
          <a:lstStyle/>
          <a:p>
            <a:fld id="{3C7D8A5D-1E29-4233-BC56-253743B2E038}" type="slidenum">
              <a:rPr lang="en-GB" smtClean="0"/>
              <a:t>82</a:t>
            </a:fld>
            <a:endParaRPr lang="en-GB"/>
          </a:p>
        </p:txBody>
      </p:sp>
    </p:spTree>
    <p:extLst>
      <p:ext uri="{BB962C8B-B14F-4D97-AF65-F5344CB8AC3E}">
        <p14:creationId xmlns:p14="http://schemas.microsoft.com/office/powerpoint/2010/main" val="409335469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0A77FB-8807-920D-F504-5D76745C7C9F}"/>
              </a:ext>
            </a:extLst>
          </p:cNvPr>
          <p:cNvSpPr>
            <a:spLocks noGrp="1"/>
          </p:cNvSpPr>
          <p:nvPr>
            <p:ph type="title"/>
          </p:nvPr>
        </p:nvSpPr>
        <p:spPr/>
        <p:txBody>
          <a:bodyPr/>
          <a:lstStyle/>
          <a:p>
            <a:r>
              <a:rPr lang="en-GB" dirty="0"/>
              <a:t>Search with caching</a:t>
            </a:r>
          </a:p>
        </p:txBody>
      </p:sp>
      <p:pic>
        <p:nvPicPr>
          <p:cNvPr id="5" name="Content Placeholder 4">
            <a:extLst>
              <a:ext uri="{FF2B5EF4-FFF2-40B4-BE49-F238E27FC236}">
                <a16:creationId xmlns:a16="http://schemas.microsoft.com/office/drawing/2014/main" id="{283F2F14-56E0-8E09-C257-327A89549EE0}"/>
              </a:ext>
            </a:extLst>
          </p:cNvPr>
          <p:cNvPicPr>
            <a:picLocks noGrp="1" noChangeAspect="1"/>
          </p:cNvPicPr>
          <p:nvPr>
            <p:ph idx="1"/>
          </p:nvPr>
        </p:nvPicPr>
        <p:blipFill>
          <a:blip r:embed="rId2"/>
          <a:stretch>
            <a:fillRect/>
          </a:stretch>
        </p:blipFill>
        <p:spPr>
          <a:xfrm>
            <a:off x="2347389" y="1934080"/>
            <a:ext cx="7497221" cy="4134427"/>
          </a:xfrm>
        </p:spPr>
      </p:pic>
      <p:sp>
        <p:nvSpPr>
          <p:cNvPr id="3" name="Slide Number Placeholder 2">
            <a:extLst>
              <a:ext uri="{FF2B5EF4-FFF2-40B4-BE49-F238E27FC236}">
                <a16:creationId xmlns:a16="http://schemas.microsoft.com/office/drawing/2014/main" id="{1FA6ED6E-0E48-5993-9E12-871809ABC34A}"/>
              </a:ext>
            </a:extLst>
          </p:cNvPr>
          <p:cNvSpPr>
            <a:spLocks noGrp="1"/>
          </p:cNvSpPr>
          <p:nvPr>
            <p:ph type="sldNum" sz="quarter" idx="12"/>
          </p:nvPr>
        </p:nvSpPr>
        <p:spPr/>
        <p:txBody>
          <a:bodyPr/>
          <a:lstStyle/>
          <a:p>
            <a:fld id="{3C7D8A5D-1E29-4233-BC56-253743B2E038}" type="slidenum">
              <a:rPr lang="en-GB" smtClean="0"/>
              <a:t>83</a:t>
            </a:fld>
            <a:endParaRPr lang="en-GB"/>
          </a:p>
        </p:txBody>
      </p:sp>
    </p:spTree>
    <p:extLst>
      <p:ext uri="{BB962C8B-B14F-4D97-AF65-F5344CB8AC3E}">
        <p14:creationId xmlns:p14="http://schemas.microsoft.com/office/powerpoint/2010/main" val="121426663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1A4BB-086A-7ABE-DBBE-638A6AB4B2E8}"/>
              </a:ext>
            </a:extLst>
          </p:cNvPr>
          <p:cNvSpPr>
            <a:spLocks noGrp="1"/>
          </p:cNvSpPr>
          <p:nvPr>
            <p:ph type="title"/>
          </p:nvPr>
        </p:nvSpPr>
        <p:spPr/>
        <p:txBody>
          <a:bodyPr/>
          <a:lstStyle/>
          <a:p>
            <a:r>
              <a:rPr lang="en-GB" dirty="0"/>
              <a:t>Step 6 – Secure your application</a:t>
            </a:r>
          </a:p>
        </p:txBody>
      </p:sp>
      <p:pic>
        <p:nvPicPr>
          <p:cNvPr id="9" name="Content Placeholder 8">
            <a:extLst>
              <a:ext uri="{FF2B5EF4-FFF2-40B4-BE49-F238E27FC236}">
                <a16:creationId xmlns:a16="http://schemas.microsoft.com/office/drawing/2014/main" id="{C56CF634-A5E2-E511-63C0-505B4B65733B}"/>
              </a:ext>
            </a:extLst>
          </p:cNvPr>
          <p:cNvPicPr>
            <a:picLocks noGrp="1" noChangeAspect="1"/>
          </p:cNvPicPr>
          <p:nvPr>
            <p:ph idx="1"/>
          </p:nvPr>
        </p:nvPicPr>
        <p:blipFill>
          <a:blip r:embed="rId3"/>
          <a:stretch>
            <a:fillRect/>
          </a:stretch>
        </p:blipFill>
        <p:spPr>
          <a:xfrm>
            <a:off x="2285468" y="1857870"/>
            <a:ext cx="7621064" cy="4286848"/>
          </a:xfrm>
        </p:spPr>
      </p:pic>
      <p:sp>
        <p:nvSpPr>
          <p:cNvPr id="3" name="Slide Number Placeholder 2">
            <a:extLst>
              <a:ext uri="{FF2B5EF4-FFF2-40B4-BE49-F238E27FC236}">
                <a16:creationId xmlns:a16="http://schemas.microsoft.com/office/drawing/2014/main" id="{36B16D65-4E42-90E6-B983-FC6AA6A43EDE}"/>
              </a:ext>
            </a:extLst>
          </p:cNvPr>
          <p:cNvSpPr>
            <a:spLocks noGrp="1"/>
          </p:cNvSpPr>
          <p:nvPr>
            <p:ph type="sldNum" sz="quarter" idx="12"/>
          </p:nvPr>
        </p:nvSpPr>
        <p:spPr/>
        <p:txBody>
          <a:bodyPr/>
          <a:lstStyle/>
          <a:p>
            <a:fld id="{3C7D8A5D-1E29-4233-BC56-253743B2E038}" type="slidenum">
              <a:rPr lang="en-GB" smtClean="0"/>
              <a:t>84</a:t>
            </a:fld>
            <a:endParaRPr lang="en-GB"/>
          </a:p>
        </p:txBody>
      </p:sp>
    </p:spTree>
    <p:extLst>
      <p:ext uri="{BB962C8B-B14F-4D97-AF65-F5344CB8AC3E}">
        <p14:creationId xmlns:p14="http://schemas.microsoft.com/office/powerpoint/2010/main" val="404203930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790EC62-21CE-8965-0172-9BC3960BAFC7}"/>
              </a:ext>
            </a:extLst>
          </p:cNvPr>
          <p:cNvSpPr>
            <a:spLocks noGrp="1"/>
          </p:cNvSpPr>
          <p:nvPr>
            <p:ph type="title"/>
          </p:nvPr>
        </p:nvSpPr>
        <p:spPr/>
        <p:txBody>
          <a:bodyPr>
            <a:normAutofit/>
          </a:bodyPr>
          <a:lstStyle/>
          <a:p>
            <a:r>
              <a:rPr lang="en-GB" sz="5400" dirty="0"/>
              <a:t>Step 7 – data privacy and compliance</a:t>
            </a:r>
          </a:p>
        </p:txBody>
      </p:sp>
      <p:sp>
        <p:nvSpPr>
          <p:cNvPr id="5" name="Text Placeholder 4">
            <a:extLst>
              <a:ext uri="{FF2B5EF4-FFF2-40B4-BE49-F238E27FC236}">
                <a16:creationId xmlns:a16="http://schemas.microsoft.com/office/drawing/2014/main" id="{D1097C45-80CE-59E2-C3F6-47679C516A56}"/>
              </a:ext>
            </a:extLst>
          </p:cNvPr>
          <p:cNvSpPr>
            <a:spLocks noGrp="1"/>
          </p:cNvSpPr>
          <p:nvPr>
            <p:ph type="body" idx="1"/>
          </p:nvPr>
        </p:nvSpPr>
        <p:spPr/>
        <p:txBody>
          <a:bodyPr/>
          <a:lstStyle/>
          <a:p>
            <a:endParaRPr lang="en-GB"/>
          </a:p>
        </p:txBody>
      </p:sp>
      <p:sp>
        <p:nvSpPr>
          <p:cNvPr id="2" name="Slide Number Placeholder 1">
            <a:extLst>
              <a:ext uri="{FF2B5EF4-FFF2-40B4-BE49-F238E27FC236}">
                <a16:creationId xmlns:a16="http://schemas.microsoft.com/office/drawing/2014/main" id="{0F39F4DE-A061-FD36-A154-83F9BFB481EB}"/>
              </a:ext>
            </a:extLst>
          </p:cNvPr>
          <p:cNvSpPr>
            <a:spLocks noGrp="1"/>
          </p:cNvSpPr>
          <p:nvPr>
            <p:ph type="sldNum" sz="quarter" idx="12"/>
          </p:nvPr>
        </p:nvSpPr>
        <p:spPr/>
        <p:txBody>
          <a:bodyPr/>
          <a:lstStyle/>
          <a:p>
            <a:fld id="{3C7D8A5D-1E29-4233-BC56-253743B2E038}" type="slidenum">
              <a:rPr lang="en-GB" smtClean="0"/>
              <a:t>85</a:t>
            </a:fld>
            <a:endParaRPr lang="en-GB"/>
          </a:p>
        </p:txBody>
      </p:sp>
    </p:spTree>
    <p:extLst>
      <p:ext uri="{BB962C8B-B14F-4D97-AF65-F5344CB8AC3E}">
        <p14:creationId xmlns:p14="http://schemas.microsoft.com/office/powerpoint/2010/main" val="415153678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FE8DB5E-8A23-6495-D46C-E3E0B2D1BC0B}"/>
              </a:ext>
            </a:extLst>
          </p:cNvPr>
          <p:cNvSpPr>
            <a:spLocks noGrp="1"/>
          </p:cNvSpPr>
          <p:nvPr>
            <p:ph type="title"/>
          </p:nvPr>
        </p:nvSpPr>
        <p:spPr/>
        <p:txBody>
          <a:bodyPr/>
          <a:lstStyle/>
          <a:p>
            <a:r>
              <a:rPr lang="en-GB" dirty="0"/>
              <a:t>Stuff you get for free</a:t>
            </a:r>
          </a:p>
        </p:txBody>
      </p:sp>
      <p:sp>
        <p:nvSpPr>
          <p:cNvPr id="5" name="Content Placeholder 4">
            <a:extLst>
              <a:ext uri="{FF2B5EF4-FFF2-40B4-BE49-F238E27FC236}">
                <a16:creationId xmlns:a16="http://schemas.microsoft.com/office/drawing/2014/main" id="{3073AF08-FDEB-3622-A4A4-276159A348FE}"/>
              </a:ext>
            </a:extLst>
          </p:cNvPr>
          <p:cNvSpPr>
            <a:spLocks noGrp="1"/>
          </p:cNvSpPr>
          <p:nvPr>
            <p:ph idx="1"/>
          </p:nvPr>
        </p:nvSpPr>
        <p:spPr/>
        <p:txBody>
          <a:bodyPr/>
          <a:lstStyle/>
          <a:p>
            <a:r>
              <a:rPr lang="en-GB" dirty="0"/>
              <a:t>Encryption at rest</a:t>
            </a:r>
          </a:p>
          <a:p>
            <a:r>
              <a:rPr lang="en-GB" dirty="0"/>
              <a:t>Encryption in transit</a:t>
            </a:r>
          </a:p>
        </p:txBody>
      </p:sp>
      <p:sp>
        <p:nvSpPr>
          <p:cNvPr id="2" name="Slide Number Placeholder 1">
            <a:extLst>
              <a:ext uri="{FF2B5EF4-FFF2-40B4-BE49-F238E27FC236}">
                <a16:creationId xmlns:a16="http://schemas.microsoft.com/office/drawing/2014/main" id="{8A4EBA33-8949-E868-4D09-91338682F044}"/>
              </a:ext>
            </a:extLst>
          </p:cNvPr>
          <p:cNvSpPr>
            <a:spLocks noGrp="1"/>
          </p:cNvSpPr>
          <p:nvPr>
            <p:ph type="sldNum" sz="quarter" idx="12"/>
          </p:nvPr>
        </p:nvSpPr>
        <p:spPr/>
        <p:txBody>
          <a:bodyPr/>
          <a:lstStyle/>
          <a:p>
            <a:fld id="{3C7D8A5D-1E29-4233-BC56-253743B2E038}" type="slidenum">
              <a:rPr lang="en-GB" smtClean="0"/>
              <a:t>86</a:t>
            </a:fld>
            <a:endParaRPr lang="en-GB"/>
          </a:p>
        </p:txBody>
      </p:sp>
    </p:spTree>
    <p:extLst>
      <p:ext uri="{BB962C8B-B14F-4D97-AF65-F5344CB8AC3E}">
        <p14:creationId xmlns:p14="http://schemas.microsoft.com/office/powerpoint/2010/main" val="140837084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C61BA7-CDF9-7998-6CDD-CF72CE6C2DAC}"/>
              </a:ext>
            </a:extLst>
          </p:cNvPr>
          <p:cNvSpPr>
            <a:spLocks noGrp="1"/>
          </p:cNvSpPr>
          <p:nvPr>
            <p:ph type="title"/>
          </p:nvPr>
        </p:nvSpPr>
        <p:spPr/>
        <p:txBody>
          <a:bodyPr/>
          <a:lstStyle/>
          <a:p>
            <a:r>
              <a:rPr lang="en-GB" dirty="0"/>
              <a:t>Stuff you get (almost) for free</a:t>
            </a:r>
          </a:p>
        </p:txBody>
      </p:sp>
      <p:sp>
        <p:nvSpPr>
          <p:cNvPr id="3" name="Content Placeholder 2">
            <a:extLst>
              <a:ext uri="{FF2B5EF4-FFF2-40B4-BE49-F238E27FC236}">
                <a16:creationId xmlns:a16="http://schemas.microsoft.com/office/drawing/2014/main" id="{BC3B6931-1F2C-8B72-1946-7F8ECE685700}"/>
              </a:ext>
            </a:extLst>
          </p:cNvPr>
          <p:cNvSpPr>
            <a:spLocks noGrp="1"/>
          </p:cNvSpPr>
          <p:nvPr>
            <p:ph idx="1"/>
          </p:nvPr>
        </p:nvSpPr>
        <p:spPr/>
        <p:txBody>
          <a:bodyPr/>
          <a:lstStyle/>
          <a:p>
            <a:r>
              <a:rPr lang="en-GB" dirty="0"/>
              <a:t>RBAC – you need to set up the roles, but the infrastructure is there</a:t>
            </a:r>
          </a:p>
          <a:p>
            <a:r>
              <a:rPr lang="en-GB" dirty="0"/>
              <a:t>Managed Identities – Azure AI Search supports Managed Identities</a:t>
            </a:r>
          </a:p>
          <a:p>
            <a:r>
              <a:rPr lang="en-GB" dirty="0"/>
              <a:t>Network Security – The infrastructure support is there; you need to configure it.</a:t>
            </a:r>
          </a:p>
        </p:txBody>
      </p:sp>
      <p:sp>
        <p:nvSpPr>
          <p:cNvPr id="4" name="Slide Number Placeholder 3">
            <a:extLst>
              <a:ext uri="{FF2B5EF4-FFF2-40B4-BE49-F238E27FC236}">
                <a16:creationId xmlns:a16="http://schemas.microsoft.com/office/drawing/2014/main" id="{94702F6D-5FC0-9102-953E-10BEF201CF01}"/>
              </a:ext>
            </a:extLst>
          </p:cNvPr>
          <p:cNvSpPr>
            <a:spLocks noGrp="1"/>
          </p:cNvSpPr>
          <p:nvPr>
            <p:ph type="sldNum" sz="quarter" idx="12"/>
          </p:nvPr>
        </p:nvSpPr>
        <p:spPr/>
        <p:txBody>
          <a:bodyPr/>
          <a:lstStyle/>
          <a:p>
            <a:fld id="{3C7D8A5D-1E29-4233-BC56-253743B2E038}" type="slidenum">
              <a:rPr lang="en-GB" smtClean="0"/>
              <a:t>87</a:t>
            </a:fld>
            <a:endParaRPr lang="en-GB"/>
          </a:p>
        </p:txBody>
      </p:sp>
    </p:spTree>
    <p:extLst>
      <p:ext uri="{BB962C8B-B14F-4D97-AF65-F5344CB8AC3E}">
        <p14:creationId xmlns:p14="http://schemas.microsoft.com/office/powerpoint/2010/main" val="4050924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057771-A4F6-2F34-6859-FF666DEDAF26}"/>
              </a:ext>
            </a:extLst>
          </p:cNvPr>
          <p:cNvSpPr>
            <a:spLocks noGrp="1"/>
          </p:cNvSpPr>
          <p:nvPr>
            <p:ph type="title"/>
          </p:nvPr>
        </p:nvSpPr>
        <p:spPr/>
        <p:txBody>
          <a:bodyPr>
            <a:normAutofit/>
          </a:bodyPr>
          <a:lstStyle/>
          <a:p>
            <a:r>
              <a:rPr lang="en-GB" sz="4000" dirty="0"/>
              <a:t>Preprocess data before you send it for indexing</a:t>
            </a:r>
          </a:p>
        </p:txBody>
      </p:sp>
      <p:pic>
        <p:nvPicPr>
          <p:cNvPr id="5" name="Content Placeholder 4">
            <a:extLst>
              <a:ext uri="{FF2B5EF4-FFF2-40B4-BE49-F238E27FC236}">
                <a16:creationId xmlns:a16="http://schemas.microsoft.com/office/drawing/2014/main" id="{5A24166D-B2FE-3264-A32B-C986731B31EF}"/>
              </a:ext>
            </a:extLst>
          </p:cNvPr>
          <p:cNvPicPr>
            <a:picLocks noGrp="1" noChangeAspect="1"/>
          </p:cNvPicPr>
          <p:nvPr>
            <p:ph idx="1"/>
          </p:nvPr>
        </p:nvPicPr>
        <p:blipFill>
          <a:blip r:embed="rId3"/>
          <a:stretch>
            <a:fillRect/>
          </a:stretch>
        </p:blipFill>
        <p:spPr>
          <a:xfrm>
            <a:off x="3695701" y="1265567"/>
            <a:ext cx="4846320" cy="5523564"/>
          </a:xfrm>
        </p:spPr>
      </p:pic>
      <p:sp>
        <p:nvSpPr>
          <p:cNvPr id="3" name="Slide Number Placeholder 2">
            <a:extLst>
              <a:ext uri="{FF2B5EF4-FFF2-40B4-BE49-F238E27FC236}">
                <a16:creationId xmlns:a16="http://schemas.microsoft.com/office/drawing/2014/main" id="{5B6B1A03-3898-3EF2-E75D-3B6A356FB4DF}"/>
              </a:ext>
            </a:extLst>
          </p:cNvPr>
          <p:cNvSpPr>
            <a:spLocks noGrp="1"/>
          </p:cNvSpPr>
          <p:nvPr>
            <p:ph type="sldNum" sz="quarter" idx="12"/>
          </p:nvPr>
        </p:nvSpPr>
        <p:spPr/>
        <p:txBody>
          <a:bodyPr/>
          <a:lstStyle/>
          <a:p>
            <a:fld id="{3C7D8A5D-1E29-4233-BC56-253743B2E038}" type="slidenum">
              <a:rPr lang="en-GB" smtClean="0"/>
              <a:t>88</a:t>
            </a:fld>
            <a:endParaRPr lang="en-GB"/>
          </a:p>
        </p:txBody>
      </p:sp>
    </p:spTree>
    <p:extLst>
      <p:ext uri="{BB962C8B-B14F-4D97-AF65-F5344CB8AC3E}">
        <p14:creationId xmlns:p14="http://schemas.microsoft.com/office/powerpoint/2010/main" val="18255847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BD056A5-8E6E-AA09-38CE-A7B1B20E63DB}"/>
              </a:ext>
            </a:extLst>
          </p:cNvPr>
          <p:cNvSpPr>
            <a:spLocks noGrp="1"/>
          </p:cNvSpPr>
          <p:nvPr>
            <p:ph type="title"/>
          </p:nvPr>
        </p:nvSpPr>
        <p:spPr/>
        <p:txBody>
          <a:bodyPr>
            <a:normAutofit/>
          </a:bodyPr>
          <a:lstStyle/>
          <a:p>
            <a:r>
              <a:rPr lang="en-GB" sz="4000" dirty="0"/>
              <a:t>Use Cognitive Skill to catch anything you missed</a:t>
            </a:r>
          </a:p>
        </p:txBody>
      </p:sp>
      <p:sp>
        <p:nvSpPr>
          <p:cNvPr id="5" name="Text Placeholder 4">
            <a:extLst>
              <a:ext uri="{FF2B5EF4-FFF2-40B4-BE49-F238E27FC236}">
                <a16:creationId xmlns:a16="http://schemas.microsoft.com/office/drawing/2014/main" id="{E3D6E6FB-5A6D-0BCA-B424-DDBFF894D31A}"/>
              </a:ext>
            </a:extLst>
          </p:cNvPr>
          <p:cNvSpPr>
            <a:spLocks noGrp="1"/>
          </p:cNvSpPr>
          <p:nvPr>
            <p:ph type="body" idx="1"/>
          </p:nvPr>
        </p:nvSpPr>
        <p:spPr/>
        <p:txBody>
          <a:bodyPr/>
          <a:lstStyle/>
          <a:p>
            <a:endParaRPr lang="en-GB" dirty="0"/>
          </a:p>
        </p:txBody>
      </p:sp>
      <p:sp>
        <p:nvSpPr>
          <p:cNvPr id="2" name="Slide Number Placeholder 1">
            <a:extLst>
              <a:ext uri="{FF2B5EF4-FFF2-40B4-BE49-F238E27FC236}">
                <a16:creationId xmlns:a16="http://schemas.microsoft.com/office/drawing/2014/main" id="{AA2E430B-96AE-396D-52AB-337CC9FA5434}"/>
              </a:ext>
            </a:extLst>
          </p:cNvPr>
          <p:cNvSpPr>
            <a:spLocks noGrp="1"/>
          </p:cNvSpPr>
          <p:nvPr>
            <p:ph type="sldNum" sz="quarter" idx="12"/>
          </p:nvPr>
        </p:nvSpPr>
        <p:spPr/>
        <p:txBody>
          <a:bodyPr/>
          <a:lstStyle/>
          <a:p>
            <a:fld id="{3C7D8A5D-1E29-4233-BC56-253743B2E038}" type="slidenum">
              <a:rPr lang="en-GB" smtClean="0"/>
              <a:t>89</a:t>
            </a:fld>
            <a:endParaRPr lang="en-GB"/>
          </a:p>
        </p:txBody>
      </p:sp>
    </p:spTree>
    <p:extLst>
      <p:ext uri="{BB962C8B-B14F-4D97-AF65-F5344CB8AC3E}">
        <p14:creationId xmlns:p14="http://schemas.microsoft.com/office/powerpoint/2010/main" val="41669090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C76D1C-036B-4F8B-DAAD-C457DD613BE2}"/>
              </a:ext>
            </a:extLst>
          </p:cNvPr>
          <p:cNvSpPr>
            <a:spLocks noGrp="1"/>
          </p:cNvSpPr>
          <p:nvPr>
            <p:ph type="title"/>
          </p:nvPr>
        </p:nvSpPr>
        <p:spPr/>
        <p:txBody>
          <a:bodyPr/>
          <a:lstStyle/>
          <a:p>
            <a:r>
              <a:rPr lang="en-GB" dirty="0"/>
              <a:t>Let’s unpack the session title…</a:t>
            </a:r>
          </a:p>
        </p:txBody>
      </p:sp>
      <p:sp>
        <p:nvSpPr>
          <p:cNvPr id="3" name="Text Placeholder 2">
            <a:extLst>
              <a:ext uri="{FF2B5EF4-FFF2-40B4-BE49-F238E27FC236}">
                <a16:creationId xmlns:a16="http://schemas.microsoft.com/office/drawing/2014/main" id="{1559AEE8-682F-10D2-FB5D-E331B36624E2}"/>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0527BE81-7BDD-D567-9F41-B2AF352F33F7}"/>
              </a:ext>
            </a:extLst>
          </p:cNvPr>
          <p:cNvSpPr>
            <a:spLocks noGrp="1"/>
          </p:cNvSpPr>
          <p:nvPr>
            <p:ph type="sldNum" sz="quarter" idx="12"/>
          </p:nvPr>
        </p:nvSpPr>
        <p:spPr/>
        <p:txBody>
          <a:bodyPr/>
          <a:lstStyle/>
          <a:p>
            <a:fld id="{3C7D8A5D-1E29-4233-BC56-253743B2E038}" type="slidenum">
              <a:rPr lang="en-GB" smtClean="0"/>
              <a:t>9</a:t>
            </a:fld>
            <a:endParaRPr lang="en-GB"/>
          </a:p>
        </p:txBody>
      </p:sp>
    </p:spTree>
    <p:extLst>
      <p:ext uri="{BB962C8B-B14F-4D97-AF65-F5344CB8AC3E}">
        <p14:creationId xmlns:p14="http://schemas.microsoft.com/office/powerpoint/2010/main" val="161284338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555DF81-CB1F-B004-E694-BA980C4A2947}"/>
              </a:ext>
            </a:extLst>
          </p:cNvPr>
          <p:cNvSpPr>
            <a:spLocks noGrp="1"/>
          </p:cNvSpPr>
          <p:nvPr>
            <p:ph type="title"/>
          </p:nvPr>
        </p:nvSpPr>
        <p:spPr/>
        <p:txBody>
          <a:bodyPr/>
          <a:lstStyle/>
          <a:p>
            <a:r>
              <a:rPr lang="en-GB" dirty="0"/>
              <a:t>Define and create a Skillset</a:t>
            </a:r>
          </a:p>
        </p:txBody>
      </p:sp>
      <p:pic>
        <p:nvPicPr>
          <p:cNvPr id="7" name="Content Placeholder 6">
            <a:extLst>
              <a:ext uri="{FF2B5EF4-FFF2-40B4-BE49-F238E27FC236}">
                <a16:creationId xmlns:a16="http://schemas.microsoft.com/office/drawing/2014/main" id="{5EC2E16E-7B84-8418-7FC2-ABF2973E3E0F}"/>
              </a:ext>
            </a:extLst>
          </p:cNvPr>
          <p:cNvPicPr>
            <a:picLocks noGrp="1" noChangeAspect="1"/>
          </p:cNvPicPr>
          <p:nvPr>
            <p:ph idx="1"/>
          </p:nvPr>
        </p:nvPicPr>
        <p:blipFill>
          <a:blip r:embed="rId2"/>
          <a:stretch>
            <a:fillRect/>
          </a:stretch>
        </p:blipFill>
        <p:spPr>
          <a:xfrm>
            <a:off x="3071745" y="1825625"/>
            <a:ext cx="6048509" cy="4351338"/>
          </a:xfrm>
        </p:spPr>
      </p:pic>
      <p:sp>
        <p:nvSpPr>
          <p:cNvPr id="2" name="Slide Number Placeholder 1">
            <a:extLst>
              <a:ext uri="{FF2B5EF4-FFF2-40B4-BE49-F238E27FC236}">
                <a16:creationId xmlns:a16="http://schemas.microsoft.com/office/drawing/2014/main" id="{2F0D555F-4A44-E6FD-74F0-A13AAB4BAEED}"/>
              </a:ext>
            </a:extLst>
          </p:cNvPr>
          <p:cNvSpPr>
            <a:spLocks noGrp="1"/>
          </p:cNvSpPr>
          <p:nvPr>
            <p:ph type="sldNum" sz="quarter" idx="12"/>
          </p:nvPr>
        </p:nvSpPr>
        <p:spPr/>
        <p:txBody>
          <a:bodyPr/>
          <a:lstStyle/>
          <a:p>
            <a:fld id="{3C7D8A5D-1E29-4233-BC56-253743B2E038}" type="slidenum">
              <a:rPr lang="en-GB" smtClean="0"/>
              <a:t>90</a:t>
            </a:fld>
            <a:endParaRPr lang="en-GB"/>
          </a:p>
        </p:txBody>
      </p:sp>
    </p:spTree>
    <p:extLst>
      <p:ext uri="{BB962C8B-B14F-4D97-AF65-F5344CB8AC3E}">
        <p14:creationId xmlns:p14="http://schemas.microsoft.com/office/powerpoint/2010/main" val="359699680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612AA-4D71-0C97-CF12-DA2EFBE26D22}"/>
              </a:ext>
            </a:extLst>
          </p:cNvPr>
          <p:cNvSpPr>
            <a:spLocks noGrp="1"/>
          </p:cNvSpPr>
          <p:nvPr>
            <p:ph type="title"/>
          </p:nvPr>
        </p:nvSpPr>
        <p:spPr/>
        <p:txBody>
          <a:bodyPr/>
          <a:lstStyle/>
          <a:p>
            <a:r>
              <a:rPr lang="en-GB" dirty="0"/>
              <a:t>Create an Index</a:t>
            </a:r>
          </a:p>
        </p:txBody>
      </p:sp>
      <p:pic>
        <p:nvPicPr>
          <p:cNvPr id="5" name="Content Placeholder 4">
            <a:extLst>
              <a:ext uri="{FF2B5EF4-FFF2-40B4-BE49-F238E27FC236}">
                <a16:creationId xmlns:a16="http://schemas.microsoft.com/office/drawing/2014/main" id="{2BE64A6D-59E4-4010-8C78-82A3BED3BF4E}"/>
              </a:ext>
            </a:extLst>
          </p:cNvPr>
          <p:cNvPicPr>
            <a:picLocks noGrp="1" noChangeAspect="1"/>
          </p:cNvPicPr>
          <p:nvPr>
            <p:ph idx="1"/>
          </p:nvPr>
        </p:nvPicPr>
        <p:blipFill>
          <a:blip r:embed="rId2"/>
          <a:stretch>
            <a:fillRect/>
          </a:stretch>
        </p:blipFill>
        <p:spPr>
          <a:xfrm>
            <a:off x="2042547" y="2781924"/>
            <a:ext cx="8106906" cy="2438740"/>
          </a:xfrm>
        </p:spPr>
      </p:pic>
      <p:sp>
        <p:nvSpPr>
          <p:cNvPr id="3" name="Slide Number Placeholder 2">
            <a:extLst>
              <a:ext uri="{FF2B5EF4-FFF2-40B4-BE49-F238E27FC236}">
                <a16:creationId xmlns:a16="http://schemas.microsoft.com/office/drawing/2014/main" id="{6CBAEDD8-68DD-FD2F-7B12-8E9D84505B5D}"/>
              </a:ext>
            </a:extLst>
          </p:cNvPr>
          <p:cNvSpPr>
            <a:spLocks noGrp="1"/>
          </p:cNvSpPr>
          <p:nvPr>
            <p:ph type="sldNum" sz="quarter" idx="12"/>
          </p:nvPr>
        </p:nvSpPr>
        <p:spPr/>
        <p:txBody>
          <a:bodyPr/>
          <a:lstStyle/>
          <a:p>
            <a:fld id="{3C7D8A5D-1E29-4233-BC56-253743B2E038}" type="slidenum">
              <a:rPr lang="en-GB" smtClean="0"/>
              <a:t>91</a:t>
            </a:fld>
            <a:endParaRPr lang="en-GB"/>
          </a:p>
        </p:txBody>
      </p:sp>
    </p:spTree>
    <p:extLst>
      <p:ext uri="{BB962C8B-B14F-4D97-AF65-F5344CB8AC3E}">
        <p14:creationId xmlns:p14="http://schemas.microsoft.com/office/powerpoint/2010/main" val="82119726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D83AE1-683D-1411-1770-B1D0F5BE1058}"/>
              </a:ext>
            </a:extLst>
          </p:cNvPr>
          <p:cNvSpPr>
            <a:spLocks noGrp="1"/>
          </p:cNvSpPr>
          <p:nvPr>
            <p:ph type="title"/>
          </p:nvPr>
        </p:nvSpPr>
        <p:spPr/>
        <p:txBody>
          <a:bodyPr/>
          <a:lstStyle/>
          <a:p>
            <a:r>
              <a:rPr lang="en-GB" dirty="0"/>
              <a:t>Create an Indexer with the Skillset</a:t>
            </a:r>
          </a:p>
        </p:txBody>
      </p:sp>
      <p:pic>
        <p:nvPicPr>
          <p:cNvPr id="5" name="Content Placeholder 4">
            <a:extLst>
              <a:ext uri="{FF2B5EF4-FFF2-40B4-BE49-F238E27FC236}">
                <a16:creationId xmlns:a16="http://schemas.microsoft.com/office/drawing/2014/main" id="{5D9CF686-2278-FEBD-F867-62908E3295C2}"/>
              </a:ext>
            </a:extLst>
          </p:cNvPr>
          <p:cNvPicPr>
            <a:picLocks noGrp="1" noChangeAspect="1"/>
          </p:cNvPicPr>
          <p:nvPr>
            <p:ph idx="1"/>
          </p:nvPr>
        </p:nvPicPr>
        <p:blipFill>
          <a:blip r:embed="rId2"/>
          <a:stretch>
            <a:fillRect/>
          </a:stretch>
        </p:blipFill>
        <p:spPr>
          <a:xfrm>
            <a:off x="1294730" y="2081738"/>
            <a:ext cx="9602540" cy="3839111"/>
          </a:xfrm>
        </p:spPr>
      </p:pic>
      <p:sp>
        <p:nvSpPr>
          <p:cNvPr id="3" name="Slide Number Placeholder 2">
            <a:extLst>
              <a:ext uri="{FF2B5EF4-FFF2-40B4-BE49-F238E27FC236}">
                <a16:creationId xmlns:a16="http://schemas.microsoft.com/office/drawing/2014/main" id="{00143E8B-2F59-7F22-1F9E-800760F9EBE9}"/>
              </a:ext>
            </a:extLst>
          </p:cNvPr>
          <p:cNvSpPr>
            <a:spLocks noGrp="1"/>
          </p:cNvSpPr>
          <p:nvPr>
            <p:ph type="sldNum" sz="quarter" idx="12"/>
          </p:nvPr>
        </p:nvSpPr>
        <p:spPr/>
        <p:txBody>
          <a:bodyPr/>
          <a:lstStyle/>
          <a:p>
            <a:fld id="{3C7D8A5D-1E29-4233-BC56-253743B2E038}" type="slidenum">
              <a:rPr lang="en-GB" smtClean="0"/>
              <a:t>92</a:t>
            </a:fld>
            <a:endParaRPr lang="en-GB"/>
          </a:p>
        </p:txBody>
      </p:sp>
    </p:spTree>
    <p:extLst>
      <p:ext uri="{BB962C8B-B14F-4D97-AF65-F5344CB8AC3E}">
        <p14:creationId xmlns:p14="http://schemas.microsoft.com/office/powerpoint/2010/main" val="4542626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AB6ACC-8704-269C-480C-477B7D461262}"/>
              </a:ext>
            </a:extLst>
          </p:cNvPr>
          <p:cNvSpPr>
            <a:spLocks noGrp="1"/>
          </p:cNvSpPr>
          <p:nvPr>
            <p:ph type="title"/>
          </p:nvPr>
        </p:nvSpPr>
        <p:spPr/>
        <p:txBody>
          <a:bodyPr/>
          <a:lstStyle/>
          <a:p>
            <a:r>
              <a:rPr lang="en-GB" dirty="0"/>
              <a:t>Implement data retention policy</a:t>
            </a:r>
          </a:p>
        </p:txBody>
      </p:sp>
      <p:pic>
        <p:nvPicPr>
          <p:cNvPr id="5" name="Content Placeholder 4">
            <a:extLst>
              <a:ext uri="{FF2B5EF4-FFF2-40B4-BE49-F238E27FC236}">
                <a16:creationId xmlns:a16="http://schemas.microsoft.com/office/drawing/2014/main" id="{2F66B366-E24F-4462-4F68-F9D41B866149}"/>
              </a:ext>
            </a:extLst>
          </p:cNvPr>
          <p:cNvPicPr>
            <a:picLocks noGrp="1" noChangeAspect="1"/>
          </p:cNvPicPr>
          <p:nvPr>
            <p:ph idx="1"/>
          </p:nvPr>
        </p:nvPicPr>
        <p:blipFill>
          <a:blip r:embed="rId2"/>
          <a:stretch>
            <a:fillRect/>
          </a:stretch>
        </p:blipFill>
        <p:spPr>
          <a:xfrm>
            <a:off x="2697480" y="1295676"/>
            <a:ext cx="6858000" cy="5459768"/>
          </a:xfrm>
        </p:spPr>
      </p:pic>
      <p:sp>
        <p:nvSpPr>
          <p:cNvPr id="3" name="Slide Number Placeholder 2">
            <a:extLst>
              <a:ext uri="{FF2B5EF4-FFF2-40B4-BE49-F238E27FC236}">
                <a16:creationId xmlns:a16="http://schemas.microsoft.com/office/drawing/2014/main" id="{C610A9BA-E139-3CA1-A7EC-83C6B5B6AAD0}"/>
              </a:ext>
            </a:extLst>
          </p:cNvPr>
          <p:cNvSpPr>
            <a:spLocks noGrp="1"/>
          </p:cNvSpPr>
          <p:nvPr>
            <p:ph type="sldNum" sz="quarter" idx="12"/>
          </p:nvPr>
        </p:nvSpPr>
        <p:spPr/>
        <p:txBody>
          <a:bodyPr/>
          <a:lstStyle/>
          <a:p>
            <a:fld id="{3C7D8A5D-1E29-4233-BC56-253743B2E038}" type="slidenum">
              <a:rPr lang="en-GB" smtClean="0"/>
              <a:t>93</a:t>
            </a:fld>
            <a:endParaRPr lang="en-GB"/>
          </a:p>
        </p:txBody>
      </p:sp>
    </p:spTree>
    <p:extLst>
      <p:ext uri="{BB962C8B-B14F-4D97-AF65-F5344CB8AC3E}">
        <p14:creationId xmlns:p14="http://schemas.microsoft.com/office/powerpoint/2010/main" val="225533592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C95D04B-9C64-B95E-F05B-B4125F927184}"/>
              </a:ext>
            </a:extLst>
          </p:cNvPr>
          <p:cNvSpPr>
            <a:spLocks noGrp="1"/>
          </p:cNvSpPr>
          <p:nvPr>
            <p:ph type="title"/>
          </p:nvPr>
        </p:nvSpPr>
        <p:spPr/>
        <p:txBody>
          <a:bodyPr/>
          <a:lstStyle/>
          <a:p>
            <a:r>
              <a:rPr lang="en-GB" dirty="0"/>
              <a:t>Step 8 – logging and monitoring</a:t>
            </a:r>
          </a:p>
        </p:txBody>
      </p:sp>
      <p:sp>
        <p:nvSpPr>
          <p:cNvPr id="5" name="Text Placeholder 4">
            <a:extLst>
              <a:ext uri="{FF2B5EF4-FFF2-40B4-BE49-F238E27FC236}">
                <a16:creationId xmlns:a16="http://schemas.microsoft.com/office/drawing/2014/main" id="{B42256E2-9EFC-5CB1-9413-008E9C0C40B1}"/>
              </a:ext>
            </a:extLst>
          </p:cNvPr>
          <p:cNvSpPr>
            <a:spLocks noGrp="1"/>
          </p:cNvSpPr>
          <p:nvPr>
            <p:ph type="body" idx="1"/>
          </p:nvPr>
        </p:nvSpPr>
        <p:spPr/>
        <p:txBody>
          <a:bodyPr/>
          <a:lstStyle/>
          <a:p>
            <a:endParaRPr lang="en-GB"/>
          </a:p>
        </p:txBody>
      </p:sp>
      <p:sp>
        <p:nvSpPr>
          <p:cNvPr id="2" name="Slide Number Placeholder 1">
            <a:extLst>
              <a:ext uri="{FF2B5EF4-FFF2-40B4-BE49-F238E27FC236}">
                <a16:creationId xmlns:a16="http://schemas.microsoft.com/office/drawing/2014/main" id="{FE380354-7189-F330-7443-03F1DDAD48B8}"/>
              </a:ext>
            </a:extLst>
          </p:cNvPr>
          <p:cNvSpPr>
            <a:spLocks noGrp="1"/>
          </p:cNvSpPr>
          <p:nvPr>
            <p:ph type="sldNum" sz="quarter" idx="12"/>
          </p:nvPr>
        </p:nvSpPr>
        <p:spPr/>
        <p:txBody>
          <a:bodyPr/>
          <a:lstStyle/>
          <a:p>
            <a:fld id="{3C7D8A5D-1E29-4233-BC56-253743B2E038}" type="slidenum">
              <a:rPr lang="en-GB" smtClean="0"/>
              <a:t>94</a:t>
            </a:fld>
            <a:endParaRPr lang="en-GB"/>
          </a:p>
        </p:txBody>
      </p:sp>
    </p:spTree>
    <p:extLst>
      <p:ext uri="{BB962C8B-B14F-4D97-AF65-F5344CB8AC3E}">
        <p14:creationId xmlns:p14="http://schemas.microsoft.com/office/powerpoint/2010/main" val="239645351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10679B1-A340-028C-8D23-F87E00A7E22E}"/>
              </a:ext>
            </a:extLst>
          </p:cNvPr>
          <p:cNvSpPr>
            <a:spLocks noGrp="1"/>
          </p:cNvSpPr>
          <p:nvPr>
            <p:ph type="title"/>
          </p:nvPr>
        </p:nvSpPr>
        <p:spPr/>
        <p:txBody>
          <a:bodyPr/>
          <a:lstStyle/>
          <a:p>
            <a:r>
              <a:rPr lang="en-GB" dirty="0"/>
              <a:t>Enable diagnostic settings in Azure AI Search</a:t>
            </a:r>
          </a:p>
        </p:txBody>
      </p:sp>
      <p:pic>
        <p:nvPicPr>
          <p:cNvPr id="7" name="Content Placeholder 6">
            <a:extLst>
              <a:ext uri="{FF2B5EF4-FFF2-40B4-BE49-F238E27FC236}">
                <a16:creationId xmlns:a16="http://schemas.microsoft.com/office/drawing/2014/main" id="{5B0508DD-DC32-B76E-8A50-82AEB1FCE02F}"/>
              </a:ext>
            </a:extLst>
          </p:cNvPr>
          <p:cNvPicPr>
            <a:picLocks noGrp="1" noChangeAspect="1"/>
          </p:cNvPicPr>
          <p:nvPr>
            <p:ph idx="1"/>
          </p:nvPr>
        </p:nvPicPr>
        <p:blipFill>
          <a:blip r:embed="rId2"/>
          <a:stretch>
            <a:fillRect/>
          </a:stretch>
        </p:blipFill>
        <p:spPr>
          <a:xfrm>
            <a:off x="2128284" y="3015319"/>
            <a:ext cx="7935432" cy="1971950"/>
          </a:xfrm>
        </p:spPr>
      </p:pic>
      <p:sp>
        <p:nvSpPr>
          <p:cNvPr id="2" name="Slide Number Placeholder 1">
            <a:extLst>
              <a:ext uri="{FF2B5EF4-FFF2-40B4-BE49-F238E27FC236}">
                <a16:creationId xmlns:a16="http://schemas.microsoft.com/office/drawing/2014/main" id="{BA2E7544-69FD-4648-0263-7A63C7FE72B5}"/>
              </a:ext>
            </a:extLst>
          </p:cNvPr>
          <p:cNvSpPr>
            <a:spLocks noGrp="1"/>
          </p:cNvSpPr>
          <p:nvPr>
            <p:ph type="sldNum" sz="quarter" idx="12"/>
          </p:nvPr>
        </p:nvSpPr>
        <p:spPr/>
        <p:txBody>
          <a:bodyPr/>
          <a:lstStyle/>
          <a:p>
            <a:fld id="{3C7D8A5D-1E29-4233-BC56-253743B2E038}" type="slidenum">
              <a:rPr lang="en-GB" smtClean="0"/>
              <a:t>95</a:t>
            </a:fld>
            <a:endParaRPr lang="en-GB"/>
          </a:p>
        </p:txBody>
      </p:sp>
    </p:spTree>
    <p:extLst>
      <p:ext uri="{BB962C8B-B14F-4D97-AF65-F5344CB8AC3E}">
        <p14:creationId xmlns:p14="http://schemas.microsoft.com/office/powerpoint/2010/main" val="248944365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819C2F-701C-0E69-B874-22263A869909}"/>
              </a:ext>
            </a:extLst>
          </p:cNvPr>
          <p:cNvSpPr>
            <a:spLocks noGrp="1"/>
          </p:cNvSpPr>
          <p:nvPr>
            <p:ph type="title"/>
          </p:nvPr>
        </p:nvSpPr>
        <p:spPr/>
        <p:txBody>
          <a:bodyPr/>
          <a:lstStyle/>
          <a:p>
            <a:r>
              <a:rPr lang="en-GB" dirty="0"/>
              <a:t>Query in Log Analytics</a:t>
            </a:r>
          </a:p>
        </p:txBody>
      </p:sp>
      <p:pic>
        <p:nvPicPr>
          <p:cNvPr id="5" name="Content Placeholder 4">
            <a:extLst>
              <a:ext uri="{FF2B5EF4-FFF2-40B4-BE49-F238E27FC236}">
                <a16:creationId xmlns:a16="http://schemas.microsoft.com/office/drawing/2014/main" id="{F734F2AC-2DAD-F697-098C-C55BD9B0FE7B}"/>
              </a:ext>
            </a:extLst>
          </p:cNvPr>
          <p:cNvPicPr>
            <a:picLocks noGrp="1" noChangeAspect="1"/>
          </p:cNvPicPr>
          <p:nvPr>
            <p:ph idx="1"/>
          </p:nvPr>
        </p:nvPicPr>
        <p:blipFill>
          <a:blip r:embed="rId2"/>
          <a:stretch>
            <a:fillRect/>
          </a:stretch>
        </p:blipFill>
        <p:spPr>
          <a:xfrm>
            <a:off x="2030311" y="3238500"/>
            <a:ext cx="7065250" cy="1325563"/>
          </a:xfrm>
        </p:spPr>
      </p:pic>
      <p:sp>
        <p:nvSpPr>
          <p:cNvPr id="3" name="Slide Number Placeholder 2">
            <a:extLst>
              <a:ext uri="{FF2B5EF4-FFF2-40B4-BE49-F238E27FC236}">
                <a16:creationId xmlns:a16="http://schemas.microsoft.com/office/drawing/2014/main" id="{7311CBF2-4480-4FE7-7468-73D4DB55299F}"/>
              </a:ext>
            </a:extLst>
          </p:cNvPr>
          <p:cNvSpPr>
            <a:spLocks noGrp="1"/>
          </p:cNvSpPr>
          <p:nvPr>
            <p:ph type="sldNum" sz="quarter" idx="12"/>
          </p:nvPr>
        </p:nvSpPr>
        <p:spPr/>
        <p:txBody>
          <a:bodyPr/>
          <a:lstStyle/>
          <a:p>
            <a:fld id="{3C7D8A5D-1E29-4233-BC56-253743B2E038}" type="slidenum">
              <a:rPr lang="en-GB" smtClean="0"/>
              <a:t>96</a:t>
            </a:fld>
            <a:endParaRPr lang="en-GB"/>
          </a:p>
        </p:txBody>
      </p:sp>
    </p:spTree>
    <p:extLst>
      <p:ext uri="{BB962C8B-B14F-4D97-AF65-F5344CB8AC3E}">
        <p14:creationId xmlns:p14="http://schemas.microsoft.com/office/powerpoint/2010/main" val="8049071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B4DB1-5A60-C123-1F7F-9F1AAD6AC764}"/>
              </a:ext>
            </a:extLst>
          </p:cNvPr>
          <p:cNvSpPr>
            <a:spLocks noGrp="1"/>
          </p:cNvSpPr>
          <p:nvPr>
            <p:ph type="title"/>
          </p:nvPr>
        </p:nvSpPr>
        <p:spPr/>
        <p:txBody>
          <a:bodyPr/>
          <a:lstStyle/>
          <a:p>
            <a:r>
              <a:rPr lang="en-GB" dirty="0"/>
              <a:t>Step 9 – Curate the indexes</a:t>
            </a:r>
          </a:p>
        </p:txBody>
      </p:sp>
      <p:pic>
        <p:nvPicPr>
          <p:cNvPr id="5" name="Content Placeholder 4">
            <a:extLst>
              <a:ext uri="{FF2B5EF4-FFF2-40B4-BE49-F238E27FC236}">
                <a16:creationId xmlns:a16="http://schemas.microsoft.com/office/drawing/2014/main" id="{E88A520E-24EC-135D-776F-D510A862779C}"/>
              </a:ext>
            </a:extLst>
          </p:cNvPr>
          <p:cNvPicPr>
            <a:picLocks noGrp="1" noChangeAspect="1"/>
          </p:cNvPicPr>
          <p:nvPr>
            <p:ph idx="1"/>
          </p:nvPr>
        </p:nvPicPr>
        <p:blipFill>
          <a:blip r:embed="rId3"/>
          <a:stretch>
            <a:fillRect/>
          </a:stretch>
        </p:blipFill>
        <p:spPr>
          <a:xfrm>
            <a:off x="2834640" y="1213672"/>
            <a:ext cx="6553200" cy="5601296"/>
          </a:xfrm>
        </p:spPr>
      </p:pic>
      <p:sp>
        <p:nvSpPr>
          <p:cNvPr id="3" name="Slide Number Placeholder 2">
            <a:extLst>
              <a:ext uri="{FF2B5EF4-FFF2-40B4-BE49-F238E27FC236}">
                <a16:creationId xmlns:a16="http://schemas.microsoft.com/office/drawing/2014/main" id="{37EE9177-3501-3815-FCD5-4EB738737524}"/>
              </a:ext>
            </a:extLst>
          </p:cNvPr>
          <p:cNvSpPr>
            <a:spLocks noGrp="1"/>
          </p:cNvSpPr>
          <p:nvPr>
            <p:ph type="sldNum" sz="quarter" idx="12"/>
          </p:nvPr>
        </p:nvSpPr>
        <p:spPr/>
        <p:txBody>
          <a:bodyPr/>
          <a:lstStyle/>
          <a:p>
            <a:fld id="{3C7D8A5D-1E29-4233-BC56-253743B2E038}" type="slidenum">
              <a:rPr lang="en-GB" smtClean="0"/>
              <a:t>97</a:t>
            </a:fld>
            <a:endParaRPr lang="en-GB"/>
          </a:p>
        </p:txBody>
      </p:sp>
    </p:spTree>
    <p:extLst>
      <p:ext uri="{BB962C8B-B14F-4D97-AF65-F5344CB8AC3E}">
        <p14:creationId xmlns:p14="http://schemas.microsoft.com/office/powerpoint/2010/main" val="191839370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35D201E-81EE-6441-93F3-BA63739A47A5}"/>
              </a:ext>
            </a:extLst>
          </p:cNvPr>
          <p:cNvSpPr>
            <a:spLocks noGrp="1"/>
          </p:cNvSpPr>
          <p:nvPr>
            <p:ph type="title"/>
          </p:nvPr>
        </p:nvSpPr>
        <p:spPr/>
        <p:txBody>
          <a:bodyPr>
            <a:normAutofit/>
          </a:bodyPr>
          <a:lstStyle/>
          <a:p>
            <a:r>
              <a:rPr lang="en-GB" sz="5400" dirty="0"/>
              <a:t>Step 10 – Audit search result success</a:t>
            </a:r>
          </a:p>
        </p:txBody>
      </p:sp>
      <p:sp>
        <p:nvSpPr>
          <p:cNvPr id="5" name="Text Placeholder 4">
            <a:extLst>
              <a:ext uri="{FF2B5EF4-FFF2-40B4-BE49-F238E27FC236}">
                <a16:creationId xmlns:a16="http://schemas.microsoft.com/office/drawing/2014/main" id="{98367F52-2BC9-9C8C-AC65-397DA9139339}"/>
              </a:ext>
            </a:extLst>
          </p:cNvPr>
          <p:cNvSpPr>
            <a:spLocks noGrp="1"/>
          </p:cNvSpPr>
          <p:nvPr>
            <p:ph type="body" idx="1"/>
          </p:nvPr>
        </p:nvSpPr>
        <p:spPr/>
        <p:txBody>
          <a:bodyPr/>
          <a:lstStyle/>
          <a:p>
            <a:endParaRPr lang="en-GB"/>
          </a:p>
        </p:txBody>
      </p:sp>
      <p:sp>
        <p:nvSpPr>
          <p:cNvPr id="2" name="Slide Number Placeholder 1">
            <a:extLst>
              <a:ext uri="{FF2B5EF4-FFF2-40B4-BE49-F238E27FC236}">
                <a16:creationId xmlns:a16="http://schemas.microsoft.com/office/drawing/2014/main" id="{9B97C770-5895-215E-A6B0-153C96E3B6F9}"/>
              </a:ext>
            </a:extLst>
          </p:cNvPr>
          <p:cNvSpPr>
            <a:spLocks noGrp="1"/>
          </p:cNvSpPr>
          <p:nvPr>
            <p:ph type="sldNum" sz="quarter" idx="12"/>
          </p:nvPr>
        </p:nvSpPr>
        <p:spPr/>
        <p:txBody>
          <a:bodyPr/>
          <a:lstStyle/>
          <a:p>
            <a:fld id="{3C7D8A5D-1E29-4233-BC56-253743B2E038}" type="slidenum">
              <a:rPr lang="en-GB" smtClean="0"/>
              <a:t>98</a:t>
            </a:fld>
            <a:endParaRPr lang="en-GB"/>
          </a:p>
        </p:txBody>
      </p:sp>
    </p:spTree>
    <p:extLst>
      <p:ext uri="{BB962C8B-B14F-4D97-AF65-F5344CB8AC3E}">
        <p14:creationId xmlns:p14="http://schemas.microsoft.com/office/powerpoint/2010/main" val="408503389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1010F7-7DB6-1A9C-34B7-05F0906E4A2A}"/>
              </a:ext>
            </a:extLst>
          </p:cNvPr>
          <p:cNvSpPr>
            <a:spLocks noGrp="1"/>
          </p:cNvSpPr>
          <p:nvPr>
            <p:ph type="title"/>
          </p:nvPr>
        </p:nvSpPr>
        <p:spPr/>
        <p:txBody>
          <a:bodyPr/>
          <a:lstStyle/>
          <a:p>
            <a:r>
              <a:rPr lang="en-GB" dirty="0"/>
              <a:t>Write a function to download test data</a:t>
            </a:r>
          </a:p>
        </p:txBody>
      </p:sp>
      <p:pic>
        <p:nvPicPr>
          <p:cNvPr id="5" name="Content Placeholder 4">
            <a:extLst>
              <a:ext uri="{FF2B5EF4-FFF2-40B4-BE49-F238E27FC236}">
                <a16:creationId xmlns:a16="http://schemas.microsoft.com/office/drawing/2014/main" id="{E755E276-77FF-5A6C-2CD8-A780AF8B6FA6}"/>
              </a:ext>
            </a:extLst>
          </p:cNvPr>
          <p:cNvPicPr>
            <a:picLocks noGrp="1" noChangeAspect="1"/>
          </p:cNvPicPr>
          <p:nvPr>
            <p:ph idx="1"/>
          </p:nvPr>
        </p:nvPicPr>
        <p:blipFill>
          <a:blip r:embed="rId2"/>
          <a:stretch>
            <a:fillRect/>
          </a:stretch>
        </p:blipFill>
        <p:spPr>
          <a:xfrm>
            <a:off x="1642441" y="2567581"/>
            <a:ext cx="8907118" cy="2867425"/>
          </a:xfrm>
        </p:spPr>
      </p:pic>
      <p:sp>
        <p:nvSpPr>
          <p:cNvPr id="3" name="Slide Number Placeholder 2">
            <a:extLst>
              <a:ext uri="{FF2B5EF4-FFF2-40B4-BE49-F238E27FC236}">
                <a16:creationId xmlns:a16="http://schemas.microsoft.com/office/drawing/2014/main" id="{FFD8E960-96C0-2748-8CED-13A7000AF323}"/>
              </a:ext>
            </a:extLst>
          </p:cNvPr>
          <p:cNvSpPr>
            <a:spLocks noGrp="1"/>
          </p:cNvSpPr>
          <p:nvPr>
            <p:ph type="sldNum" sz="quarter" idx="12"/>
          </p:nvPr>
        </p:nvSpPr>
        <p:spPr/>
        <p:txBody>
          <a:bodyPr/>
          <a:lstStyle/>
          <a:p>
            <a:fld id="{3C7D8A5D-1E29-4233-BC56-253743B2E038}" type="slidenum">
              <a:rPr lang="en-GB" smtClean="0"/>
              <a:t>99</a:t>
            </a:fld>
            <a:endParaRPr lang="en-GB"/>
          </a:p>
        </p:txBody>
      </p:sp>
    </p:spTree>
    <p:extLst>
      <p:ext uri="{BB962C8B-B14F-4D97-AF65-F5344CB8AC3E}">
        <p14:creationId xmlns:p14="http://schemas.microsoft.com/office/powerpoint/2010/main" val="264353971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0</TotalTime>
  <Words>2573</Words>
  <Application>Microsoft Office PowerPoint</Application>
  <PresentationFormat>Widescreen</PresentationFormat>
  <Paragraphs>424</Paragraphs>
  <Slides>103</Slides>
  <Notes>37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103</vt:i4>
      </vt:variant>
    </vt:vector>
  </HeadingPairs>
  <TitlesOfParts>
    <vt:vector size="110" baseType="lpstr">
      <vt:lpstr>Aptos</vt:lpstr>
      <vt:lpstr>Aptos Display</vt:lpstr>
      <vt:lpstr>Arial</vt:lpstr>
      <vt:lpstr>Roboto</vt:lpstr>
      <vt:lpstr>Segoe UI Historic</vt:lpstr>
      <vt:lpstr>Söhne</vt:lpstr>
      <vt:lpstr>Office Theme</vt:lpstr>
      <vt:lpstr>Bridging Data Islands: Crafting a Semantic Search Oasis with Generative AI </vt:lpstr>
      <vt:lpstr>Guess who didn’t get the memo about flight puns?</vt:lpstr>
      <vt:lpstr>Session Hygiene</vt:lpstr>
      <vt:lpstr>Introduction</vt:lpstr>
      <vt:lpstr>Data Science, what does that even mean, what do you actually do?</vt:lpstr>
      <vt:lpstr>“I build internet scale data analytics platforms, and the teams to operate them, then I predict the future.” </vt:lpstr>
      <vt:lpstr>“I build internet scale data analytics platforms, and the teams to operate them, then I predict the future.” </vt:lpstr>
      <vt:lpstr>What about you folks?</vt:lpstr>
      <vt:lpstr>Let’s unpack the session title…</vt:lpstr>
      <vt:lpstr>Bridging Data Islands: Crafting a Semantic Search Oasis with Generative AI</vt:lpstr>
      <vt:lpstr>Bridging Data Islands: Crafting a Semantic Search Oasis with Generative AI</vt:lpstr>
      <vt:lpstr>Bridging Data Islands: Crafting a Semantic Search Oasis with Generative AI</vt:lpstr>
      <vt:lpstr>Bridging Data Islands: Crafting a Semantic Search Oasis with Generative AI</vt:lpstr>
      <vt:lpstr>Data Island</vt:lpstr>
      <vt:lpstr>Data Island</vt:lpstr>
      <vt:lpstr>Sematic Search</vt:lpstr>
      <vt:lpstr>Sematic Search</vt:lpstr>
      <vt:lpstr>Generative AI</vt:lpstr>
      <vt:lpstr>Generative AI</vt:lpstr>
      <vt:lpstr>Let’s frame our problem space…</vt:lpstr>
      <vt:lpstr>Non-Disclosure Agreement</vt:lpstr>
      <vt:lpstr>Welcome To ‘Garyopolus’</vt:lpstr>
      <vt:lpstr>The ‘rip out’ strategy leads to datastores similar to this…</vt:lpstr>
      <vt:lpstr>PowerPoint Presentation</vt:lpstr>
      <vt:lpstr>PowerPoint Presentation</vt:lpstr>
      <vt:lpstr>PowerPoint Presentation</vt:lpstr>
      <vt:lpstr>Managers don’t speak any of that</vt:lpstr>
      <vt:lpstr>Traditionally, you’ve had a choice…</vt:lpstr>
      <vt:lpstr>Democratisation of Data Science</vt:lpstr>
      <vt:lpstr>Azure Open AI to the rescue?</vt:lpstr>
      <vt:lpstr>To the Bat Cave! …or at least the Azure Architecture Centre</vt:lpstr>
      <vt:lpstr>When we got there, the cupboard was bare</vt:lpstr>
      <vt:lpstr>It’s just like any other cloud data app… mostly</vt:lpstr>
      <vt:lpstr>It’s just like any other cloud data app… mostly</vt:lpstr>
      <vt:lpstr>Step 1 – Build out the infrastructure</vt:lpstr>
      <vt:lpstr>Create a vnet and subnet</vt:lpstr>
      <vt:lpstr>Create storage accounts</vt:lpstr>
      <vt:lpstr>Create SQL Server and its database</vt:lpstr>
      <vt:lpstr>Set up private end point for ‘Accounts’ storage</vt:lpstr>
      <vt:lpstr>…and for ‘Routes’</vt:lpstr>
      <vt:lpstr>…and for the database</vt:lpstr>
      <vt:lpstr>After building the infrastructure, create the database schema</vt:lpstr>
      <vt:lpstr>Define database schema</vt:lpstr>
      <vt:lpstr>Wrap all that up in a DevOps Pipeline</vt:lpstr>
      <vt:lpstr>Step 2 – Ingest the data</vt:lpstr>
      <vt:lpstr>Data Factory job to import ‘Accounts’</vt:lpstr>
      <vt:lpstr>Trigger the ingestion daily</vt:lpstr>
      <vt:lpstr>Step 3 – Set up Azure AI Search</vt:lpstr>
      <vt:lpstr>Create the service</vt:lpstr>
      <vt:lpstr>Define the data source(s) to index</vt:lpstr>
      <vt:lpstr>Create the index</vt:lpstr>
      <vt:lpstr>More complex index can be declared in json</vt:lpstr>
      <vt:lpstr>And create like so</vt:lpstr>
      <vt:lpstr>Create an indexer for the data store</vt:lpstr>
      <vt:lpstr>Step 4 – Build the search experience</vt:lpstr>
      <vt:lpstr>Use autocomplete</vt:lpstr>
      <vt:lpstr>Use suggestions</vt:lpstr>
      <vt:lpstr>You must configure a ‘Suggester’ for this</vt:lpstr>
      <vt:lpstr>Handle search results with ‘filters’ and ‘facets’</vt:lpstr>
      <vt:lpstr>What is a ‘Filter’?</vt:lpstr>
      <vt:lpstr>What is a ‘Facet’?</vt:lpstr>
      <vt:lpstr>Use relevance tuning to improve experience</vt:lpstr>
      <vt:lpstr>Use Scoring Profile in your search</vt:lpstr>
      <vt:lpstr>Where have we gotten to?</vt:lpstr>
      <vt:lpstr>Ask ChatGPT to create a better query</vt:lpstr>
      <vt:lpstr>Use Prompt Engineering to refine this process</vt:lpstr>
      <vt:lpstr>Create a response the user understands</vt:lpstr>
      <vt:lpstr>Number of approaches</vt:lpstr>
      <vt:lpstr>RTR – Get the data</vt:lpstr>
      <vt:lpstr>RTR – Turn the data into natural language</vt:lpstr>
      <vt:lpstr>Read Retrieve Read</vt:lpstr>
      <vt:lpstr>RTR – Understand the intent</vt:lpstr>
      <vt:lpstr>Example of understanding intent</vt:lpstr>
      <vt:lpstr>Example of understanding intent</vt:lpstr>
      <vt:lpstr>Example of understanding intent</vt:lpstr>
      <vt:lpstr>Step 5 – Scalability and Performance</vt:lpstr>
      <vt:lpstr>Partitions</vt:lpstr>
      <vt:lpstr>Replicas</vt:lpstr>
      <vt:lpstr>They can be resized on the fly</vt:lpstr>
      <vt:lpstr>You can use caching as normal</vt:lpstr>
      <vt:lpstr>Set up Cognitive Search</vt:lpstr>
      <vt:lpstr>Set up Redis</vt:lpstr>
      <vt:lpstr>Search with caching</vt:lpstr>
      <vt:lpstr>Step 6 – Secure your application</vt:lpstr>
      <vt:lpstr>Step 7 – data privacy and compliance</vt:lpstr>
      <vt:lpstr>Stuff you get for free</vt:lpstr>
      <vt:lpstr>Stuff you get (almost) for free</vt:lpstr>
      <vt:lpstr>Preprocess data before you send it for indexing</vt:lpstr>
      <vt:lpstr>Use Cognitive Skill to catch anything you missed</vt:lpstr>
      <vt:lpstr>Define and create a Skillset</vt:lpstr>
      <vt:lpstr>Create an Index</vt:lpstr>
      <vt:lpstr>Create an Indexer with the Skillset</vt:lpstr>
      <vt:lpstr>Implement data retention policy</vt:lpstr>
      <vt:lpstr>Step 8 – logging and monitoring</vt:lpstr>
      <vt:lpstr>Enable diagnostic settings in Azure AI Search</vt:lpstr>
      <vt:lpstr>Query in Log Analytics</vt:lpstr>
      <vt:lpstr>Step 9 – Curate the indexes</vt:lpstr>
      <vt:lpstr>Step 10 – Audit search result success</vt:lpstr>
      <vt:lpstr>Write a function to download test data</vt:lpstr>
      <vt:lpstr>Mock the search functionality</vt:lpstr>
      <vt:lpstr>Run your tests</vt:lpstr>
      <vt:lpstr>Use the results to update the Scoring Profile</vt:lpstr>
      <vt:lpstr>We made it! 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Bridging Data Islands: Crafting a Semantic Search Oasis with Generative AI </dc:title>
  <dc:creator>Gary Short</dc:creator>
  <cp:lastModifiedBy>Gary Short</cp:lastModifiedBy>
  <cp:revision>23</cp:revision>
  <dcterms:created xsi:type="dcterms:W3CDTF">2024-03-13T11:24:48Z</dcterms:created>
  <dcterms:modified xsi:type="dcterms:W3CDTF">2024-03-27T10:13:52Z</dcterms:modified>
</cp:coreProperties>
</file>